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62" r:id="rId2"/>
    <p:sldId id="281" r:id="rId3"/>
    <p:sldId id="265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2" r:id="rId16"/>
    <p:sldId id="261" r:id="rId17"/>
  </p:sldIdLst>
  <p:sldSz cx="9906000" cy="6858000" type="A4"/>
  <p:notesSz cx="7010400" cy="92964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KG First Time In Forever" panose="020B0604020202020204" charset="0"/>
      <p:regular r:id="rId24"/>
    </p:embeddedFont>
    <p:embeddedFont>
      <p:font typeface="KG Shake it Off Chunky" panose="020B0604020202020204" charset="0"/>
      <p:regular r:id="rId25"/>
    </p:embeddedFont>
  </p:embeddedFontLst>
  <p:defaultTextStyle>
    <a:defPPr>
      <a:defRPr lang="en-US"/>
    </a:defPPr>
    <a:lvl1pPr marL="0" algn="l" defTabSz="603504" rtl="0" eaLnBrk="1" latinLnBrk="0" hangingPunct="1">
      <a:defRPr sz="1188" kern="1200">
        <a:solidFill>
          <a:schemeClr val="tx1"/>
        </a:solidFill>
        <a:latin typeface="+mn-lt"/>
        <a:ea typeface="+mn-ea"/>
        <a:cs typeface="+mn-cs"/>
      </a:defRPr>
    </a:lvl1pPr>
    <a:lvl2pPr marL="301752" algn="l" defTabSz="603504" rtl="0" eaLnBrk="1" latinLnBrk="0" hangingPunct="1">
      <a:defRPr sz="1188" kern="1200">
        <a:solidFill>
          <a:schemeClr val="tx1"/>
        </a:solidFill>
        <a:latin typeface="+mn-lt"/>
        <a:ea typeface="+mn-ea"/>
        <a:cs typeface="+mn-cs"/>
      </a:defRPr>
    </a:lvl2pPr>
    <a:lvl3pPr marL="603504" algn="l" defTabSz="603504" rtl="0" eaLnBrk="1" latinLnBrk="0" hangingPunct="1">
      <a:defRPr sz="1188" kern="1200">
        <a:solidFill>
          <a:schemeClr val="tx1"/>
        </a:solidFill>
        <a:latin typeface="+mn-lt"/>
        <a:ea typeface="+mn-ea"/>
        <a:cs typeface="+mn-cs"/>
      </a:defRPr>
    </a:lvl3pPr>
    <a:lvl4pPr marL="905256" algn="l" defTabSz="603504" rtl="0" eaLnBrk="1" latinLnBrk="0" hangingPunct="1">
      <a:defRPr sz="1188" kern="1200">
        <a:solidFill>
          <a:schemeClr val="tx1"/>
        </a:solidFill>
        <a:latin typeface="+mn-lt"/>
        <a:ea typeface="+mn-ea"/>
        <a:cs typeface="+mn-cs"/>
      </a:defRPr>
    </a:lvl4pPr>
    <a:lvl5pPr marL="1207008" algn="l" defTabSz="603504" rtl="0" eaLnBrk="1" latinLnBrk="0" hangingPunct="1">
      <a:defRPr sz="1188" kern="1200">
        <a:solidFill>
          <a:schemeClr val="tx1"/>
        </a:solidFill>
        <a:latin typeface="+mn-lt"/>
        <a:ea typeface="+mn-ea"/>
        <a:cs typeface="+mn-cs"/>
      </a:defRPr>
    </a:lvl5pPr>
    <a:lvl6pPr marL="1508760" algn="l" defTabSz="603504" rtl="0" eaLnBrk="1" latinLnBrk="0" hangingPunct="1">
      <a:defRPr sz="1188" kern="1200">
        <a:solidFill>
          <a:schemeClr val="tx1"/>
        </a:solidFill>
        <a:latin typeface="+mn-lt"/>
        <a:ea typeface="+mn-ea"/>
        <a:cs typeface="+mn-cs"/>
      </a:defRPr>
    </a:lvl6pPr>
    <a:lvl7pPr marL="1810512" algn="l" defTabSz="603504" rtl="0" eaLnBrk="1" latinLnBrk="0" hangingPunct="1">
      <a:defRPr sz="1188" kern="1200">
        <a:solidFill>
          <a:schemeClr val="tx1"/>
        </a:solidFill>
        <a:latin typeface="+mn-lt"/>
        <a:ea typeface="+mn-ea"/>
        <a:cs typeface="+mn-cs"/>
      </a:defRPr>
    </a:lvl7pPr>
    <a:lvl8pPr marL="2112264" algn="l" defTabSz="603504" rtl="0" eaLnBrk="1" latinLnBrk="0" hangingPunct="1">
      <a:defRPr sz="1188" kern="1200">
        <a:solidFill>
          <a:schemeClr val="tx1"/>
        </a:solidFill>
        <a:latin typeface="+mn-lt"/>
        <a:ea typeface="+mn-ea"/>
        <a:cs typeface="+mn-cs"/>
      </a:defRPr>
    </a:lvl8pPr>
    <a:lvl9pPr marL="2414016" algn="l" defTabSz="603504" rtl="0" eaLnBrk="1" latinLnBrk="0" hangingPunct="1">
      <a:defRPr sz="118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  <a:srgbClr val="A0A0A0"/>
    <a:srgbClr val="E1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8" autoAdjust="0"/>
    <p:restoredTop sz="95833" autoAdjust="0"/>
  </p:normalViewPr>
  <p:slideViewPr>
    <p:cSldViewPr>
      <p:cViewPr varScale="1">
        <p:scale>
          <a:sx n="82" d="100"/>
          <a:sy n="82" d="100"/>
        </p:scale>
        <p:origin x="1075" y="6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538" y="-10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EA0704-794A-42B5-8CE8-4E86AF3EBC7F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F2DE8C-CCFD-4BE4-8727-F642D4549E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146877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4AA71-4A0B-470A-915B-F6B0C7267318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3E88F1-B8AA-4E50-BA09-C0515ABCA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147565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603504" rtl="0" eaLnBrk="1" latinLnBrk="0" hangingPunct="1">
      <a:defRPr sz="792" kern="1200">
        <a:solidFill>
          <a:schemeClr val="tx1"/>
        </a:solidFill>
        <a:latin typeface="+mn-lt"/>
        <a:ea typeface="+mn-ea"/>
        <a:cs typeface="+mn-cs"/>
      </a:defRPr>
    </a:lvl1pPr>
    <a:lvl2pPr marL="301752" algn="l" defTabSz="603504" rtl="0" eaLnBrk="1" latinLnBrk="0" hangingPunct="1">
      <a:defRPr sz="792" kern="1200">
        <a:solidFill>
          <a:schemeClr val="tx1"/>
        </a:solidFill>
        <a:latin typeface="+mn-lt"/>
        <a:ea typeface="+mn-ea"/>
        <a:cs typeface="+mn-cs"/>
      </a:defRPr>
    </a:lvl2pPr>
    <a:lvl3pPr marL="603504" algn="l" defTabSz="603504" rtl="0" eaLnBrk="1" latinLnBrk="0" hangingPunct="1">
      <a:defRPr sz="792" kern="1200">
        <a:solidFill>
          <a:schemeClr val="tx1"/>
        </a:solidFill>
        <a:latin typeface="+mn-lt"/>
        <a:ea typeface="+mn-ea"/>
        <a:cs typeface="+mn-cs"/>
      </a:defRPr>
    </a:lvl3pPr>
    <a:lvl4pPr marL="905256" algn="l" defTabSz="603504" rtl="0" eaLnBrk="1" latinLnBrk="0" hangingPunct="1">
      <a:defRPr sz="792" kern="1200">
        <a:solidFill>
          <a:schemeClr val="tx1"/>
        </a:solidFill>
        <a:latin typeface="+mn-lt"/>
        <a:ea typeface="+mn-ea"/>
        <a:cs typeface="+mn-cs"/>
      </a:defRPr>
    </a:lvl4pPr>
    <a:lvl5pPr marL="1207008" algn="l" defTabSz="603504" rtl="0" eaLnBrk="1" latinLnBrk="0" hangingPunct="1">
      <a:defRPr sz="792" kern="1200">
        <a:solidFill>
          <a:schemeClr val="tx1"/>
        </a:solidFill>
        <a:latin typeface="+mn-lt"/>
        <a:ea typeface="+mn-ea"/>
        <a:cs typeface="+mn-cs"/>
      </a:defRPr>
    </a:lvl5pPr>
    <a:lvl6pPr marL="1508760" algn="l" defTabSz="603504" rtl="0" eaLnBrk="1" latinLnBrk="0" hangingPunct="1">
      <a:defRPr sz="792" kern="1200">
        <a:solidFill>
          <a:schemeClr val="tx1"/>
        </a:solidFill>
        <a:latin typeface="+mn-lt"/>
        <a:ea typeface="+mn-ea"/>
        <a:cs typeface="+mn-cs"/>
      </a:defRPr>
    </a:lvl6pPr>
    <a:lvl7pPr marL="1810512" algn="l" defTabSz="603504" rtl="0" eaLnBrk="1" latinLnBrk="0" hangingPunct="1">
      <a:defRPr sz="792" kern="1200">
        <a:solidFill>
          <a:schemeClr val="tx1"/>
        </a:solidFill>
        <a:latin typeface="+mn-lt"/>
        <a:ea typeface="+mn-ea"/>
        <a:cs typeface="+mn-cs"/>
      </a:defRPr>
    </a:lvl7pPr>
    <a:lvl8pPr marL="2112264" algn="l" defTabSz="603504" rtl="0" eaLnBrk="1" latinLnBrk="0" hangingPunct="1">
      <a:defRPr sz="792" kern="1200">
        <a:solidFill>
          <a:schemeClr val="tx1"/>
        </a:solidFill>
        <a:latin typeface="+mn-lt"/>
        <a:ea typeface="+mn-ea"/>
        <a:cs typeface="+mn-cs"/>
      </a:defRPr>
    </a:lvl8pPr>
    <a:lvl9pPr marL="2414016" algn="l" defTabSz="603504" rtl="0" eaLnBrk="1" latinLnBrk="0" hangingPunct="1">
      <a:defRPr sz="79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4144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0723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5221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4952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4893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0873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2399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890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589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6492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3212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3303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5264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5475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5058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839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786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57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35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144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393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671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950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2289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8262-8794-48DF-AFA9-B26948D7C1E3}" type="datetime1">
              <a:rPr lang="en-US" smtClean="0"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www.guidancecounselorworld.com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759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3619D-1FDE-4FE3-8BBA-BE456250CF79}" type="datetime1">
              <a:rPr lang="en-US" smtClean="0"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www.guidancecounselorworld.com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00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40"/>
            <a:ext cx="65214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1397B-1A62-42CB-A799-D56E6042B78C}" type="datetime1">
              <a:rPr lang="en-US" smtClean="0"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www.guidancecounselorworld.com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854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9933-62EE-4907-BD70-4CFE978903D7}" type="datetime1">
              <a:rPr lang="en-US" smtClean="0"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www.guidancecounselorworld.com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745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0"/>
            <a:ext cx="8420100" cy="1362075"/>
          </a:xfrm>
        </p:spPr>
        <p:txBody>
          <a:bodyPr anchor="t"/>
          <a:lstStyle>
            <a:lvl1pPr algn="l">
              <a:defRPr sz="243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5"/>
            <a:ext cx="8420100" cy="1500187"/>
          </a:xfrm>
        </p:spPr>
        <p:txBody>
          <a:bodyPr anchor="b"/>
          <a:lstStyle>
            <a:lvl1pPr marL="0" indent="0">
              <a:buNone/>
              <a:defRPr sz="1219">
                <a:solidFill>
                  <a:schemeClr val="tx1">
                    <a:tint val="75000"/>
                  </a:schemeClr>
                </a:solidFill>
              </a:defRPr>
            </a:lvl1pPr>
            <a:lvl2pPr marL="278618" indent="0">
              <a:buNone/>
              <a:defRPr sz="1097">
                <a:solidFill>
                  <a:schemeClr val="tx1">
                    <a:tint val="75000"/>
                  </a:schemeClr>
                </a:solidFill>
              </a:defRPr>
            </a:lvl2pPr>
            <a:lvl3pPr marL="557235" indent="0">
              <a:buNone/>
              <a:defRPr sz="975">
                <a:solidFill>
                  <a:schemeClr val="tx1">
                    <a:tint val="75000"/>
                  </a:schemeClr>
                </a:solidFill>
              </a:defRPr>
            </a:lvl3pPr>
            <a:lvl4pPr marL="835853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4pPr>
            <a:lvl5pPr marL="1114471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5pPr>
            <a:lvl6pPr marL="1393088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6pPr>
            <a:lvl7pPr marL="1671706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7pPr>
            <a:lvl8pPr marL="195032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8pPr>
            <a:lvl9pPr marL="2228941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A1A44-4049-43C6-9AAD-0434188B78ED}" type="datetime1">
              <a:rPr lang="en-US" smtClean="0"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www.guidancecounselorworld.com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220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75150" cy="4525963"/>
          </a:xfrm>
        </p:spPr>
        <p:txBody>
          <a:bodyPr/>
          <a:lstStyle>
            <a:lvl1pPr>
              <a:defRPr sz="1706"/>
            </a:lvl1pPr>
            <a:lvl2pPr>
              <a:defRPr sz="1463"/>
            </a:lvl2pPr>
            <a:lvl3pPr>
              <a:defRPr sz="1219"/>
            </a:lvl3pPr>
            <a:lvl4pPr>
              <a:defRPr sz="1097"/>
            </a:lvl4pPr>
            <a:lvl5pPr>
              <a:defRPr sz="1097"/>
            </a:lvl5pPr>
            <a:lvl6pPr>
              <a:defRPr sz="1097"/>
            </a:lvl6pPr>
            <a:lvl7pPr>
              <a:defRPr sz="1097"/>
            </a:lvl7pPr>
            <a:lvl8pPr>
              <a:defRPr sz="1097"/>
            </a:lvl8pPr>
            <a:lvl9pPr>
              <a:defRPr sz="109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2"/>
            <a:ext cx="4375150" cy="4525963"/>
          </a:xfrm>
        </p:spPr>
        <p:txBody>
          <a:bodyPr/>
          <a:lstStyle>
            <a:lvl1pPr>
              <a:defRPr sz="1706"/>
            </a:lvl1pPr>
            <a:lvl2pPr>
              <a:defRPr sz="1463"/>
            </a:lvl2pPr>
            <a:lvl3pPr>
              <a:defRPr sz="1219"/>
            </a:lvl3pPr>
            <a:lvl4pPr>
              <a:defRPr sz="1097"/>
            </a:lvl4pPr>
            <a:lvl5pPr>
              <a:defRPr sz="1097"/>
            </a:lvl5pPr>
            <a:lvl6pPr>
              <a:defRPr sz="1097"/>
            </a:lvl6pPr>
            <a:lvl7pPr>
              <a:defRPr sz="1097"/>
            </a:lvl7pPr>
            <a:lvl8pPr>
              <a:defRPr sz="1097"/>
            </a:lvl8pPr>
            <a:lvl9pPr>
              <a:defRPr sz="109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72F84-2F73-4637-B668-A62FECBB1D83}" type="datetime1">
              <a:rPr lang="en-US" smtClean="0"/>
              <a:t>11/11/2021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www.guidancecounselorworld.com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29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870" cy="639762"/>
          </a:xfrm>
        </p:spPr>
        <p:txBody>
          <a:bodyPr anchor="b"/>
          <a:lstStyle>
            <a:lvl1pPr marL="0" indent="0">
              <a:buNone/>
              <a:defRPr sz="1463" b="1"/>
            </a:lvl1pPr>
            <a:lvl2pPr marL="278618" indent="0">
              <a:buNone/>
              <a:defRPr sz="1219" b="1"/>
            </a:lvl2pPr>
            <a:lvl3pPr marL="557235" indent="0">
              <a:buNone/>
              <a:defRPr sz="1097" b="1"/>
            </a:lvl3pPr>
            <a:lvl4pPr marL="835853" indent="0">
              <a:buNone/>
              <a:defRPr sz="975" b="1"/>
            </a:lvl4pPr>
            <a:lvl5pPr marL="1114471" indent="0">
              <a:buNone/>
              <a:defRPr sz="975" b="1"/>
            </a:lvl5pPr>
            <a:lvl6pPr marL="1393088" indent="0">
              <a:buNone/>
              <a:defRPr sz="975" b="1"/>
            </a:lvl6pPr>
            <a:lvl7pPr marL="1671706" indent="0">
              <a:buNone/>
              <a:defRPr sz="975" b="1"/>
            </a:lvl7pPr>
            <a:lvl8pPr marL="1950324" indent="0">
              <a:buNone/>
              <a:defRPr sz="975" b="1"/>
            </a:lvl8pPr>
            <a:lvl9pPr marL="2228941" indent="0">
              <a:buNone/>
              <a:defRPr sz="9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1463"/>
            </a:lvl1pPr>
            <a:lvl2pPr>
              <a:defRPr sz="1219"/>
            </a:lvl2pPr>
            <a:lvl3pPr>
              <a:defRPr sz="1097"/>
            </a:lvl3pPr>
            <a:lvl4pPr>
              <a:defRPr sz="975"/>
            </a:lvl4pPr>
            <a:lvl5pPr>
              <a:defRPr sz="975"/>
            </a:lvl5pPr>
            <a:lvl6pPr>
              <a:defRPr sz="975"/>
            </a:lvl6pPr>
            <a:lvl7pPr>
              <a:defRPr sz="975"/>
            </a:lvl7pPr>
            <a:lvl8pPr>
              <a:defRPr sz="975"/>
            </a:lvl8pPr>
            <a:lvl9pPr>
              <a:defRPr sz="9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89" cy="639762"/>
          </a:xfrm>
        </p:spPr>
        <p:txBody>
          <a:bodyPr anchor="b"/>
          <a:lstStyle>
            <a:lvl1pPr marL="0" indent="0">
              <a:buNone/>
              <a:defRPr sz="1463" b="1"/>
            </a:lvl1pPr>
            <a:lvl2pPr marL="278618" indent="0">
              <a:buNone/>
              <a:defRPr sz="1219" b="1"/>
            </a:lvl2pPr>
            <a:lvl3pPr marL="557235" indent="0">
              <a:buNone/>
              <a:defRPr sz="1097" b="1"/>
            </a:lvl3pPr>
            <a:lvl4pPr marL="835853" indent="0">
              <a:buNone/>
              <a:defRPr sz="975" b="1"/>
            </a:lvl4pPr>
            <a:lvl5pPr marL="1114471" indent="0">
              <a:buNone/>
              <a:defRPr sz="975" b="1"/>
            </a:lvl5pPr>
            <a:lvl6pPr marL="1393088" indent="0">
              <a:buNone/>
              <a:defRPr sz="975" b="1"/>
            </a:lvl6pPr>
            <a:lvl7pPr marL="1671706" indent="0">
              <a:buNone/>
              <a:defRPr sz="975" b="1"/>
            </a:lvl7pPr>
            <a:lvl8pPr marL="1950324" indent="0">
              <a:buNone/>
              <a:defRPr sz="975" b="1"/>
            </a:lvl8pPr>
            <a:lvl9pPr marL="2228941" indent="0">
              <a:buNone/>
              <a:defRPr sz="9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89" cy="3951288"/>
          </a:xfrm>
        </p:spPr>
        <p:txBody>
          <a:bodyPr/>
          <a:lstStyle>
            <a:lvl1pPr>
              <a:defRPr sz="1463"/>
            </a:lvl1pPr>
            <a:lvl2pPr>
              <a:defRPr sz="1219"/>
            </a:lvl2pPr>
            <a:lvl3pPr>
              <a:defRPr sz="1097"/>
            </a:lvl3pPr>
            <a:lvl4pPr>
              <a:defRPr sz="975"/>
            </a:lvl4pPr>
            <a:lvl5pPr>
              <a:defRPr sz="975"/>
            </a:lvl5pPr>
            <a:lvl6pPr>
              <a:defRPr sz="975"/>
            </a:lvl6pPr>
            <a:lvl7pPr>
              <a:defRPr sz="975"/>
            </a:lvl7pPr>
            <a:lvl8pPr>
              <a:defRPr sz="975"/>
            </a:lvl8pPr>
            <a:lvl9pPr>
              <a:defRPr sz="9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AD08D-661E-4D70-B1BD-321077606977}" type="datetime1">
              <a:rPr lang="en-US" smtClean="0"/>
              <a:t>11/11/2021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www.guidancecounselorworld.com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63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8D23-F675-4285-A628-E34D6EAB1F64}" type="datetime1">
              <a:rPr lang="en-US" smtClean="0"/>
              <a:t>11/11/2021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www.guidancecounselorworld.com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015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7013E-ACB7-40F1-8AC1-9A5169C44073}" type="datetime1">
              <a:rPr lang="en-US" smtClean="0"/>
              <a:t>11/11/2021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www.guidancecounselorworld.com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364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121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2"/>
            <a:ext cx="5537730" cy="5853113"/>
          </a:xfrm>
        </p:spPr>
        <p:txBody>
          <a:bodyPr/>
          <a:lstStyle>
            <a:lvl1pPr>
              <a:defRPr sz="1950"/>
            </a:lvl1pPr>
            <a:lvl2pPr>
              <a:defRPr sz="1706"/>
            </a:lvl2pPr>
            <a:lvl3pPr>
              <a:defRPr sz="1463"/>
            </a:lvl3pPr>
            <a:lvl4pPr>
              <a:defRPr sz="1219"/>
            </a:lvl4pPr>
            <a:lvl5pPr>
              <a:defRPr sz="1219"/>
            </a:lvl5pPr>
            <a:lvl6pPr>
              <a:defRPr sz="1219"/>
            </a:lvl6pPr>
            <a:lvl7pPr>
              <a:defRPr sz="1219"/>
            </a:lvl7pPr>
            <a:lvl8pPr>
              <a:defRPr sz="1219"/>
            </a:lvl8pPr>
            <a:lvl9pPr>
              <a:defRPr sz="121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006" cy="4691063"/>
          </a:xfrm>
        </p:spPr>
        <p:txBody>
          <a:bodyPr/>
          <a:lstStyle>
            <a:lvl1pPr marL="0" indent="0">
              <a:buNone/>
              <a:defRPr sz="853"/>
            </a:lvl1pPr>
            <a:lvl2pPr marL="278618" indent="0">
              <a:buNone/>
              <a:defRPr sz="731"/>
            </a:lvl2pPr>
            <a:lvl3pPr marL="557235" indent="0">
              <a:buNone/>
              <a:defRPr sz="609"/>
            </a:lvl3pPr>
            <a:lvl4pPr marL="835853" indent="0">
              <a:buNone/>
              <a:defRPr sz="548"/>
            </a:lvl4pPr>
            <a:lvl5pPr marL="1114471" indent="0">
              <a:buNone/>
              <a:defRPr sz="548"/>
            </a:lvl5pPr>
            <a:lvl6pPr marL="1393088" indent="0">
              <a:buNone/>
              <a:defRPr sz="548"/>
            </a:lvl6pPr>
            <a:lvl7pPr marL="1671706" indent="0">
              <a:buNone/>
              <a:defRPr sz="548"/>
            </a:lvl7pPr>
            <a:lvl8pPr marL="1950324" indent="0">
              <a:buNone/>
              <a:defRPr sz="548"/>
            </a:lvl8pPr>
            <a:lvl9pPr marL="2228941" indent="0">
              <a:buNone/>
              <a:defRPr sz="54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C7F8-1A57-4C81-9F66-C45674DDE43D}" type="datetime1">
              <a:rPr lang="en-US" smtClean="0"/>
              <a:t>11/11/2021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www.guidancecounselorworld.com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346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121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1950"/>
            </a:lvl1pPr>
            <a:lvl2pPr marL="278618" indent="0">
              <a:buNone/>
              <a:defRPr sz="1706"/>
            </a:lvl2pPr>
            <a:lvl3pPr marL="557235" indent="0">
              <a:buNone/>
              <a:defRPr sz="1463"/>
            </a:lvl3pPr>
            <a:lvl4pPr marL="835853" indent="0">
              <a:buNone/>
              <a:defRPr sz="1219"/>
            </a:lvl4pPr>
            <a:lvl5pPr marL="1114471" indent="0">
              <a:buNone/>
              <a:defRPr sz="1219"/>
            </a:lvl5pPr>
            <a:lvl6pPr marL="1393088" indent="0">
              <a:buNone/>
              <a:defRPr sz="1219"/>
            </a:lvl6pPr>
            <a:lvl7pPr marL="1671706" indent="0">
              <a:buNone/>
              <a:defRPr sz="1219"/>
            </a:lvl7pPr>
            <a:lvl8pPr marL="1950324" indent="0">
              <a:buNone/>
              <a:defRPr sz="1219"/>
            </a:lvl8pPr>
            <a:lvl9pPr marL="2228941" indent="0">
              <a:buNone/>
              <a:defRPr sz="1219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853"/>
            </a:lvl1pPr>
            <a:lvl2pPr marL="278618" indent="0">
              <a:buNone/>
              <a:defRPr sz="731"/>
            </a:lvl2pPr>
            <a:lvl3pPr marL="557235" indent="0">
              <a:buNone/>
              <a:defRPr sz="609"/>
            </a:lvl3pPr>
            <a:lvl4pPr marL="835853" indent="0">
              <a:buNone/>
              <a:defRPr sz="548"/>
            </a:lvl4pPr>
            <a:lvl5pPr marL="1114471" indent="0">
              <a:buNone/>
              <a:defRPr sz="548"/>
            </a:lvl5pPr>
            <a:lvl6pPr marL="1393088" indent="0">
              <a:buNone/>
              <a:defRPr sz="548"/>
            </a:lvl6pPr>
            <a:lvl7pPr marL="1671706" indent="0">
              <a:buNone/>
              <a:defRPr sz="548"/>
            </a:lvl7pPr>
            <a:lvl8pPr marL="1950324" indent="0">
              <a:buNone/>
              <a:defRPr sz="548"/>
            </a:lvl8pPr>
            <a:lvl9pPr marL="2228941" indent="0">
              <a:buNone/>
              <a:defRPr sz="54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E6BFC-802A-4774-9334-0BC8F85421B2}" type="datetime1">
              <a:rPr lang="en-US" smtClean="0"/>
              <a:t>11/11/2021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www.guidancecounselorworld.com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855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37B03-4EE0-4DB5-9E44-F6D343129D97}" type="datetime1">
              <a:rPr lang="en-US" smtClean="0"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1" y="6356352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www.guidancecounselorworld.com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631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557235" rtl="0" eaLnBrk="1" latinLnBrk="0" hangingPunct="1">
        <a:spcBef>
          <a:spcPct val="0"/>
        </a:spcBef>
        <a:buNone/>
        <a:defRPr sz="268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8963" indent="-208963" algn="l" defTabSz="55723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1pPr>
      <a:lvl2pPr marL="452754" indent="-174136" algn="l" defTabSz="557235" rtl="0" eaLnBrk="1" latinLnBrk="0" hangingPunct="1">
        <a:spcBef>
          <a:spcPct val="20000"/>
        </a:spcBef>
        <a:buFont typeface="Arial" panose="020B0604020202020204" pitchFamily="34" charset="0"/>
        <a:buChar char="–"/>
        <a:defRPr sz="1706" kern="1200">
          <a:solidFill>
            <a:schemeClr val="tx1"/>
          </a:solidFill>
          <a:latin typeface="+mn-lt"/>
          <a:ea typeface="+mn-ea"/>
          <a:cs typeface="+mn-cs"/>
        </a:defRPr>
      </a:lvl2pPr>
      <a:lvl3pPr marL="696544" indent="-139309" algn="l" defTabSz="557235" rtl="0" eaLnBrk="1" latinLnBrk="0" hangingPunct="1">
        <a:spcBef>
          <a:spcPct val="20000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975162" indent="-139309" algn="l" defTabSz="557235" rtl="0" eaLnBrk="1" latinLnBrk="0" hangingPunct="1">
        <a:spcBef>
          <a:spcPct val="20000"/>
        </a:spcBef>
        <a:buFont typeface="Arial" panose="020B0604020202020204" pitchFamily="34" charset="0"/>
        <a:buChar char="–"/>
        <a:defRPr sz="1219" kern="1200">
          <a:solidFill>
            <a:schemeClr val="tx1"/>
          </a:solidFill>
          <a:latin typeface="+mn-lt"/>
          <a:ea typeface="+mn-ea"/>
          <a:cs typeface="+mn-cs"/>
        </a:defRPr>
      </a:lvl4pPr>
      <a:lvl5pPr marL="1253780" indent="-139309" algn="l" defTabSz="557235" rtl="0" eaLnBrk="1" latinLnBrk="0" hangingPunct="1">
        <a:spcBef>
          <a:spcPct val="20000"/>
        </a:spcBef>
        <a:buFont typeface="Arial" panose="020B0604020202020204" pitchFamily="34" charset="0"/>
        <a:buChar char="»"/>
        <a:defRPr sz="1219" kern="1200">
          <a:solidFill>
            <a:schemeClr val="tx1"/>
          </a:solidFill>
          <a:latin typeface="+mn-lt"/>
          <a:ea typeface="+mn-ea"/>
          <a:cs typeface="+mn-cs"/>
        </a:defRPr>
      </a:lvl5pPr>
      <a:lvl6pPr marL="1532397" indent="-139309" algn="l" defTabSz="557235" rtl="0" eaLnBrk="1" latinLnBrk="0" hangingPunct="1">
        <a:spcBef>
          <a:spcPct val="20000"/>
        </a:spcBef>
        <a:buFont typeface="Arial" panose="020B0604020202020204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6pPr>
      <a:lvl7pPr marL="1811015" indent="-139309" algn="l" defTabSz="557235" rtl="0" eaLnBrk="1" latinLnBrk="0" hangingPunct="1">
        <a:spcBef>
          <a:spcPct val="20000"/>
        </a:spcBef>
        <a:buFont typeface="Arial" panose="020B0604020202020204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7pPr>
      <a:lvl8pPr marL="2089633" indent="-139309" algn="l" defTabSz="557235" rtl="0" eaLnBrk="1" latinLnBrk="0" hangingPunct="1">
        <a:spcBef>
          <a:spcPct val="20000"/>
        </a:spcBef>
        <a:buFont typeface="Arial" panose="020B0604020202020204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8pPr>
      <a:lvl9pPr marL="2368250" indent="-139309" algn="l" defTabSz="557235" rtl="0" eaLnBrk="1" latinLnBrk="0" hangingPunct="1">
        <a:spcBef>
          <a:spcPct val="20000"/>
        </a:spcBef>
        <a:buFont typeface="Arial" panose="020B0604020202020204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57235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1pPr>
      <a:lvl2pPr marL="278618" algn="l" defTabSz="557235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2pPr>
      <a:lvl3pPr marL="557235" algn="l" defTabSz="557235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3pPr>
      <a:lvl4pPr marL="835853" algn="l" defTabSz="557235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4pPr>
      <a:lvl5pPr marL="1114471" algn="l" defTabSz="557235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5pPr>
      <a:lvl6pPr marL="1393088" algn="l" defTabSz="557235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6pPr>
      <a:lvl7pPr marL="1671706" algn="l" defTabSz="557235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7pPr>
      <a:lvl8pPr marL="1950324" algn="l" defTabSz="557235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8pPr>
      <a:lvl9pPr marL="2228941" algn="l" defTabSz="557235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hyperlink" Target="https://www.teacherspayteachers.com/Store/School-Counselor-World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2.wav"/><Relationship Id="rId7" Type="http://schemas.openxmlformats.org/officeDocument/2006/relationships/image" Target="../media/image29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11" Type="http://schemas.openxmlformats.org/officeDocument/2006/relationships/image" Target="../media/image30.png"/><Relationship Id="rId5" Type="http://schemas.openxmlformats.org/officeDocument/2006/relationships/audio" Target="../media/audio5.wav"/><Relationship Id="rId10" Type="http://schemas.openxmlformats.org/officeDocument/2006/relationships/audio" Target="../media/audio1.wav"/><Relationship Id="rId4" Type="http://schemas.openxmlformats.org/officeDocument/2006/relationships/audio" Target="../media/audio4.wav"/><Relationship Id="rId9" Type="http://schemas.openxmlformats.org/officeDocument/2006/relationships/image" Target="../media/image7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2.wav"/><Relationship Id="rId7" Type="http://schemas.openxmlformats.org/officeDocument/2006/relationships/image" Target="../media/image32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openxmlformats.org/officeDocument/2006/relationships/image" Target="../media/image33.png"/><Relationship Id="rId5" Type="http://schemas.openxmlformats.org/officeDocument/2006/relationships/audio" Target="../media/audio4.wav"/><Relationship Id="rId10" Type="http://schemas.openxmlformats.org/officeDocument/2006/relationships/audio" Target="../media/audio1.wav"/><Relationship Id="rId4" Type="http://schemas.openxmlformats.org/officeDocument/2006/relationships/audio" Target="../media/audio3.wav"/><Relationship Id="rId9" Type="http://schemas.openxmlformats.org/officeDocument/2006/relationships/image" Target="../media/image7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2.wav"/><Relationship Id="rId7" Type="http://schemas.openxmlformats.org/officeDocument/2006/relationships/image" Target="../media/image35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11" Type="http://schemas.openxmlformats.org/officeDocument/2006/relationships/image" Target="../media/image36.png"/><Relationship Id="rId5" Type="http://schemas.openxmlformats.org/officeDocument/2006/relationships/audio" Target="../media/audio5.wav"/><Relationship Id="rId10" Type="http://schemas.openxmlformats.org/officeDocument/2006/relationships/audio" Target="../media/audio1.wav"/><Relationship Id="rId4" Type="http://schemas.openxmlformats.org/officeDocument/2006/relationships/audio" Target="../media/audio4.wav"/><Relationship Id="rId9" Type="http://schemas.openxmlformats.org/officeDocument/2006/relationships/image" Target="../media/image7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3.png"/><Relationship Id="rId3" Type="http://schemas.openxmlformats.org/officeDocument/2006/relationships/audio" Target="../media/audio2.wav"/><Relationship Id="rId7" Type="http://schemas.openxmlformats.org/officeDocument/2006/relationships/image" Target="../media/image37.png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openxmlformats.org/officeDocument/2006/relationships/image" Target="../media/image38.png"/><Relationship Id="rId5" Type="http://schemas.openxmlformats.org/officeDocument/2006/relationships/audio" Target="../media/audio4.wav"/><Relationship Id="rId10" Type="http://schemas.openxmlformats.org/officeDocument/2006/relationships/audio" Target="../media/audio1.wav"/><Relationship Id="rId4" Type="http://schemas.openxmlformats.org/officeDocument/2006/relationships/audio" Target="../media/audio3.wav"/><Relationship Id="rId9" Type="http://schemas.openxmlformats.org/officeDocument/2006/relationships/image" Target="../media/image7.svg"/><Relationship Id="rId14" Type="http://schemas.openxmlformats.org/officeDocument/2006/relationships/image" Target="../media/image4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2.wav"/><Relationship Id="rId7" Type="http://schemas.openxmlformats.org/officeDocument/2006/relationships/image" Target="../media/image40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openxmlformats.org/officeDocument/2006/relationships/image" Target="../media/image41.png"/><Relationship Id="rId5" Type="http://schemas.openxmlformats.org/officeDocument/2006/relationships/audio" Target="../media/audio4.wav"/><Relationship Id="rId10" Type="http://schemas.openxmlformats.org/officeDocument/2006/relationships/audio" Target="../media/audio1.wav"/><Relationship Id="rId4" Type="http://schemas.openxmlformats.org/officeDocument/2006/relationships/audio" Target="../media/audio3.wav"/><Relationship Id="rId9" Type="http://schemas.openxmlformats.org/officeDocument/2006/relationships/image" Target="../media/image7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audio" Target="../media/audio1.wav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hyperlink" Target="https://www.teacherspayteachers.com/Store/I-Teach-Whats-Your-Superpower-Megan-Favre" TargetMode="External"/><Relationship Id="rId18" Type="http://schemas.openxmlformats.org/officeDocument/2006/relationships/image" Target="../media/image6.png"/><Relationship Id="rId3" Type="http://schemas.openxmlformats.org/officeDocument/2006/relationships/image" Target="../media/image45.png"/><Relationship Id="rId21" Type="http://schemas.openxmlformats.org/officeDocument/2006/relationships/image" Target="../media/image52.png"/><Relationship Id="rId7" Type="http://schemas.openxmlformats.org/officeDocument/2006/relationships/hyperlink" Target="https://www.teacherspayteachers.com/Store/Kimberly-Geswein-Fonts" TargetMode="External"/><Relationship Id="rId12" Type="http://schemas.openxmlformats.org/officeDocument/2006/relationships/image" Target="../media/image49.png"/><Relationship Id="rId17" Type="http://schemas.openxmlformats.org/officeDocument/2006/relationships/hyperlink" Target="https://www.teacherspayteachers.com/Store/School-Counselor-World" TargetMode="External"/><Relationship Id="rId25" Type="http://schemas.openxmlformats.org/officeDocument/2006/relationships/image" Target="../media/image54.tiff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51.jpeg"/><Relationship Id="rId20" Type="http://schemas.openxmlformats.org/officeDocument/2006/relationships/hyperlink" Target="https://www.teacherspayteachers.com/Store/Nimble-Art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openxmlformats.org/officeDocument/2006/relationships/hyperlink" Target="https://www.teacherspayteachers.com/Store/Portigo-Publications" TargetMode="External"/><Relationship Id="rId24" Type="http://schemas.openxmlformats.org/officeDocument/2006/relationships/hyperlink" Target="https://www.teacherspayteachers.com/Store/Krista-Wallden-Creative-Clips" TargetMode="External"/><Relationship Id="rId5" Type="http://schemas.openxmlformats.org/officeDocument/2006/relationships/hyperlink" Target="https://www.teacherspayteachers.com/Store/Ashley-Hughes-A-Hughes-Design" TargetMode="External"/><Relationship Id="rId15" Type="http://schemas.openxmlformats.org/officeDocument/2006/relationships/hyperlink" Target="https://www.teacherspayteachers.com/Store/Chirp-Graphics" TargetMode="External"/><Relationship Id="rId23" Type="http://schemas.openxmlformats.org/officeDocument/2006/relationships/image" Target="../media/image53.tiff"/><Relationship Id="rId10" Type="http://schemas.openxmlformats.org/officeDocument/2006/relationships/image" Target="../media/image48.png"/><Relationship Id="rId19" Type="http://schemas.openxmlformats.org/officeDocument/2006/relationships/image" Target="../media/image7.svg"/><Relationship Id="rId4" Type="http://schemas.openxmlformats.org/officeDocument/2006/relationships/hyperlink" Target="http://www.schoolcounselorworld.com/" TargetMode="External"/><Relationship Id="rId9" Type="http://schemas.openxmlformats.org/officeDocument/2006/relationships/hyperlink" Target="https://www.teacherspayteachers.com/Store/Educlips" TargetMode="External"/><Relationship Id="rId14" Type="http://schemas.openxmlformats.org/officeDocument/2006/relationships/image" Target="../media/image50.jpeg"/><Relationship Id="rId22" Type="http://schemas.openxmlformats.org/officeDocument/2006/relationships/hyperlink" Target="https://www.teacherspayteachers.com/Store/Teaching-In-The-Tongas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2.wav"/><Relationship Id="rId7" Type="http://schemas.openxmlformats.org/officeDocument/2006/relationships/image" Target="../media/image8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openxmlformats.org/officeDocument/2006/relationships/audio" Target="../media/audio1.wav"/><Relationship Id="rId5" Type="http://schemas.openxmlformats.org/officeDocument/2006/relationships/audio" Target="../media/audio4.wav"/><Relationship Id="rId10" Type="http://schemas.openxmlformats.org/officeDocument/2006/relationships/image" Target="../media/image9.png"/><Relationship Id="rId4" Type="http://schemas.openxmlformats.org/officeDocument/2006/relationships/audio" Target="../media/audio3.wav"/><Relationship Id="rId9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2.wav"/><Relationship Id="rId7" Type="http://schemas.openxmlformats.org/officeDocument/2006/relationships/image" Target="../media/image11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11" Type="http://schemas.openxmlformats.org/officeDocument/2006/relationships/image" Target="../media/image12.png"/><Relationship Id="rId5" Type="http://schemas.openxmlformats.org/officeDocument/2006/relationships/audio" Target="../media/audio5.wav"/><Relationship Id="rId10" Type="http://schemas.openxmlformats.org/officeDocument/2006/relationships/audio" Target="../media/audio1.wav"/><Relationship Id="rId4" Type="http://schemas.openxmlformats.org/officeDocument/2006/relationships/audio" Target="../media/audio4.wav"/><Relationship Id="rId9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11" Type="http://schemas.openxmlformats.org/officeDocument/2006/relationships/image" Target="../media/image15.png"/><Relationship Id="rId5" Type="http://schemas.openxmlformats.org/officeDocument/2006/relationships/audio" Target="../media/audio5.wav"/><Relationship Id="rId10" Type="http://schemas.openxmlformats.org/officeDocument/2006/relationships/audio" Target="../media/audio1.wav"/><Relationship Id="rId4" Type="http://schemas.openxmlformats.org/officeDocument/2006/relationships/audio" Target="../media/audio4.wav"/><Relationship Id="rId9" Type="http://schemas.openxmlformats.org/officeDocument/2006/relationships/image" Target="../media/image7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2.wav"/><Relationship Id="rId7" Type="http://schemas.openxmlformats.org/officeDocument/2006/relationships/image" Target="../media/image17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openxmlformats.org/officeDocument/2006/relationships/image" Target="../media/image18.png"/><Relationship Id="rId5" Type="http://schemas.openxmlformats.org/officeDocument/2006/relationships/audio" Target="../media/audio4.wav"/><Relationship Id="rId10" Type="http://schemas.openxmlformats.org/officeDocument/2006/relationships/audio" Target="../media/audio1.wav"/><Relationship Id="rId4" Type="http://schemas.openxmlformats.org/officeDocument/2006/relationships/audio" Target="../media/audio3.wav"/><Relationship Id="rId9" Type="http://schemas.openxmlformats.org/officeDocument/2006/relationships/image" Target="../media/image7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audio2.wav"/><Relationship Id="rId7" Type="http://schemas.openxmlformats.org/officeDocument/2006/relationships/image" Target="../media/image20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11" Type="http://schemas.openxmlformats.org/officeDocument/2006/relationships/image" Target="../media/image21.png"/><Relationship Id="rId5" Type="http://schemas.openxmlformats.org/officeDocument/2006/relationships/audio" Target="../media/audio5.wav"/><Relationship Id="rId10" Type="http://schemas.openxmlformats.org/officeDocument/2006/relationships/audio" Target="../media/audio1.wav"/><Relationship Id="rId4" Type="http://schemas.openxmlformats.org/officeDocument/2006/relationships/audio" Target="../media/audio4.wav"/><Relationship Id="rId9" Type="http://schemas.openxmlformats.org/officeDocument/2006/relationships/image" Target="../media/image4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audio2.wav"/><Relationship Id="rId7" Type="http://schemas.openxmlformats.org/officeDocument/2006/relationships/image" Target="../media/image23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11" Type="http://schemas.openxmlformats.org/officeDocument/2006/relationships/image" Target="../media/image24.png"/><Relationship Id="rId5" Type="http://schemas.openxmlformats.org/officeDocument/2006/relationships/audio" Target="../media/audio5.wav"/><Relationship Id="rId10" Type="http://schemas.openxmlformats.org/officeDocument/2006/relationships/audio" Target="../media/audio1.wav"/><Relationship Id="rId4" Type="http://schemas.openxmlformats.org/officeDocument/2006/relationships/audio" Target="../media/audio4.wav"/><Relationship Id="rId9" Type="http://schemas.openxmlformats.org/officeDocument/2006/relationships/image" Target="../media/image4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2.wav"/><Relationship Id="rId7" Type="http://schemas.openxmlformats.org/officeDocument/2006/relationships/image" Target="../media/image26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openxmlformats.org/officeDocument/2006/relationships/image" Target="../media/image27.png"/><Relationship Id="rId5" Type="http://schemas.openxmlformats.org/officeDocument/2006/relationships/audio" Target="../media/audio4.wav"/><Relationship Id="rId10" Type="http://schemas.openxmlformats.org/officeDocument/2006/relationships/audio" Target="../media/audio1.wav"/><Relationship Id="rId4" Type="http://schemas.openxmlformats.org/officeDocument/2006/relationships/audio" Target="../media/audio3.wav"/><Relationship Id="rId9" Type="http://schemas.openxmlformats.org/officeDocument/2006/relationships/image" Target="../media/image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flipH="1" flipV="1">
            <a:off x="3076921" y="-1152693"/>
            <a:ext cx="80617" cy="20480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31" u="sng" dirty="0"/>
          </a:p>
        </p:txBody>
      </p:sp>
      <p:pic>
        <p:nvPicPr>
          <p:cNvPr id="6" name="Picture 5" descr="Arrow circle outline">
            <a:hlinkClick r:id="rId4"/>
          </p:cNvPr>
          <p:cNvPicPr>
            <a:picLocks noChangeAspect="1"/>
          </p:cNvPicPr>
          <p:nvPr/>
        </p:nvPicPr>
        <p:blipFill>
          <a:blip r:embed="rId5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556264" y="5500018"/>
            <a:ext cx="1240401" cy="1240401"/>
          </a:xfrm>
          <a:prstGeom prst="rect">
            <a:avLst/>
          </a:prstGeom>
        </p:spPr>
      </p:pic>
      <p:pic>
        <p:nvPicPr>
          <p:cNvPr id="43" name="Picture 42" descr="Arrow circle outline">
            <a:hlinkClick r:id="" action="ppaction://hlinkshowjump?jump=nextslide">
              <a:snd r:embed="rId7" name="click.wav"/>
            </a:hlinkClick>
            <a:extLst>
              <a:ext uri="{FF2B5EF4-FFF2-40B4-BE49-F238E27FC236}">
                <a16:creationId xmlns:a16="http://schemas.microsoft.com/office/drawing/2014/main" id="{85D0BAD7-F4E0-484C-B34D-CDD8F361A3DC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 rot="16392839">
            <a:off x="7793880" y="2637194"/>
            <a:ext cx="1624294" cy="162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64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Arrow circle outline">
            <a:extLst>
              <a:ext uri="{FF2B5EF4-FFF2-40B4-BE49-F238E27FC236}">
                <a16:creationId xmlns:a16="http://schemas.microsoft.com/office/drawing/2014/main" id="{F324D243-51AC-40B8-9754-28413B946DF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921023" y="4142118"/>
            <a:ext cx="2438610" cy="2438610"/>
          </a:xfrm>
          <a:prstGeom prst="rect">
            <a:avLst/>
          </a:prstGeom>
        </p:spPr>
      </p:pic>
      <p:pic>
        <p:nvPicPr>
          <p:cNvPr id="54" name="Picture 53" descr="Arrow circle outline">
            <a:hlinkClick r:id="" action="ppaction://hlinkshowjump?jump=nextslide">
              <a:snd r:embed="rId10" name="click.wav"/>
            </a:hlinkClick>
            <a:extLst>
              <a:ext uri="{FF2B5EF4-FFF2-40B4-BE49-F238E27FC236}">
                <a16:creationId xmlns:a16="http://schemas.microsoft.com/office/drawing/2014/main" id="{2DF66649-4E7F-422A-ABE2-09C7A3ABE1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rot="16200000">
            <a:off x="7188089" y="1784216"/>
            <a:ext cx="1060955" cy="1873533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61BFE94F-5CFF-4110-8465-1617361719B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5646" y="-115822"/>
            <a:ext cx="4200508" cy="342015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3EBEB01B-23E3-4379-B2C0-C21B4C6BFE3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80375">
            <a:off x="3973530" y="2026167"/>
            <a:ext cx="1347824" cy="2450589"/>
          </a:xfrm>
          <a:prstGeom prst="rect">
            <a:avLst/>
          </a:prstGeom>
        </p:spPr>
      </p:pic>
      <p:pic>
        <p:nvPicPr>
          <p:cNvPr id="38" name="Picture 37" descr="Arrow circle outline">
            <a:extLst>
              <a:ext uri="{FF2B5EF4-FFF2-40B4-BE49-F238E27FC236}">
                <a16:creationId xmlns:a16="http://schemas.microsoft.com/office/drawing/2014/main" id="{7D15D007-BBB5-44C1-BE6A-C6F5402EF0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615844" y="3785216"/>
            <a:ext cx="2560542" cy="2560542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17A689B7-5089-4E1F-B963-F4C0BB78F779}"/>
              </a:ext>
            </a:extLst>
          </p:cNvPr>
          <p:cNvGrpSpPr/>
          <p:nvPr/>
        </p:nvGrpSpPr>
        <p:grpSpPr>
          <a:xfrm>
            <a:off x="3735686" y="4055392"/>
            <a:ext cx="2537432" cy="2537432"/>
            <a:chOff x="2410608" y="5700370"/>
            <a:chExt cx="2537432" cy="2537432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99004EDE-F734-4999-BB17-512164F7EB81}"/>
                </a:ext>
              </a:extLst>
            </p:cNvPr>
            <p:cNvGrpSpPr/>
            <p:nvPr/>
          </p:nvGrpSpPr>
          <p:grpSpPr>
            <a:xfrm>
              <a:off x="2410608" y="5700370"/>
              <a:ext cx="2537432" cy="2537432"/>
              <a:chOff x="5183442" y="196961"/>
              <a:chExt cx="2537432" cy="2537432"/>
            </a:xfrm>
          </p:grpSpPr>
          <p:pic>
            <p:nvPicPr>
              <p:cNvPr id="43" name="Picture 42" descr="Arrow circle outline">
                <a:extLst>
                  <a:ext uri="{FF2B5EF4-FFF2-40B4-BE49-F238E27FC236}">
                    <a16:creationId xmlns:a16="http://schemas.microsoft.com/office/drawing/2014/main" id="{E03B9D78-BB8A-4DAC-B98E-9F1469AE24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rcRect/>
              <a:stretch/>
            </p:blipFill>
            <p:spPr>
              <a:xfrm>
                <a:off x="5183442" y="196961"/>
                <a:ext cx="2537432" cy="2537432"/>
              </a:xfrm>
              <a:prstGeom prst="rect">
                <a:avLst/>
              </a:prstGeom>
            </p:spPr>
          </p:pic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087B558D-883E-47B6-9590-196BACA9639D}"/>
                  </a:ext>
                </a:extLst>
              </p:cNvPr>
              <p:cNvSpPr txBox="1"/>
              <p:nvPr/>
            </p:nvSpPr>
            <p:spPr>
              <a:xfrm>
                <a:off x="5731905" y="1589743"/>
                <a:ext cx="151432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bg1"/>
                    </a:solidFill>
                    <a:latin typeface="KG Shake it Off Chunky" panose="02000000000000000000" pitchFamily="2" charset="0"/>
                  </a:rPr>
                  <a:t>guilty</a:t>
                </a:r>
              </a:p>
            </p:txBody>
          </p:sp>
        </p:grpSp>
        <p:pic>
          <p:nvPicPr>
            <p:cNvPr id="42" name="Picture 41" descr="Arrow circle outline">
              <a:extLst>
                <a:ext uri="{FF2B5EF4-FFF2-40B4-BE49-F238E27FC236}">
                  <a16:creationId xmlns:a16="http://schemas.microsoft.com/office/drawing/2014/main" id="{AF42C6AD-495C-4D85-8E8C-E39A5EAAA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 rot="19935055">
              <a:off x="2802978" y="5776005"/>
              <a:ext cx="1673539" cy="16735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92547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243701__ertfelda__corr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250" fill="hold"/>
                                        <p:tgtEl>
                                          <p:spTgt spid="3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250" fill="hold"/>
                                        <p:tgtEl>
                                          <p:spTgt spid="3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Arrow circle outline">
            <a:extLst>
              <a:ext uri="{FF2B5EF4-FFF2-40B4-BE49-F238E27FC236}">
                <a16:creationId xmlns:a16="http://schemas.microsoft.com/office/drawing/2014/main" id="{9218DA43-07AD-4F74-A437-9A61E44245C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807052" y="3974638"/>
            <a:ext cx="2535638" cy="2535638"/>
          </a:xfrm>
          <a:prstGeom prst="rect">
            <a:avLst/>
          </a:prstGeom>
        </p:spPr>
      </p:pic>
      <p:pic>
        <p:nvPicPr>
          <p:cNvPr id="35" name="Picture 34" descr="Arrow circle outline">
            <a:extLst>
              <a:ext uri="{FF2B5EF4-FFF2-40B4-BE49-F238E27FC236}">
                <a16:creationId xmlns:a16="http://schemas.microsoft.com/office/drawing/2014/main" id="{F324D243-51AC-40B8-9754-28413B946DF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571852" y="3716500"/>
            <a:ext cx="2609314" cy="2609314"/>
          </a:xfrm>
          <a:prstGeom prst="rect">
            <a:avLst/>
          </a:prstGeom>
        </p:spPr>
      </p:pic>
      <p:pic>
        <p:nvPicPr>
          <p:cNvPr id="54" name="Picture 53" descr="Arrow circle outline">
            <a:hlinkClick r:id="" action="ppaction://hlinkshowjump?jump=nextslide">
              <a:snd r:embed="rId10" name="click.wav"/>
            </a:hlinkClick>
            <a:extLst>
              <a:ext uri="{FF2B5EF4-FFF2-40B4-BE49-F238E27FC236}">
                <a16:creationId xmlns:a16="http://schemas.microsoft.com/office/drawing/2014/main" id="{2DF66649-4E7F-422A-ABE2-09C7A3ABE1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rot="16200000">
            <a:off x="7149989" y="1746116"/>
            <a:ext cx="1060955" cy="1949733"/>
          </a:xfrm>
          <a:prstGeom prst="rect">
            <a:avLst/>
          </a:prstGeom>
        </p:spPr>
      </p:pic>
      <p:pic>
        <p:nvPicPr>
          <p:cNvPr id="137" name="Picture 136">
            <a:extLst>
              <a:ext uri="{FF2B5EF4-FFF2-40B4-BE49-F238E27FC236}">
                <a16:creationId xmlns:a16="http://schemas.microsoft.com/office/drawing/2014/main" id="{BFECD977-36D7-4A66-A24D-5D84724A461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27343" y="96961"/>
            <a:ext cx="6651312" cy="191431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143F10B-0ED3-4901-9A6A-3A3A69AE966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22910">
            <a:off x="3628667" y="2502153"/>
            <a:ext cx="2368300" cy="1815036"/>
          </a:xfrm>
          <a:prstGeom prst="rect">
            <a:avLst/>
          </a:prstGeom>
        </p:spPr>
      </p:pic>
      <p:pic>
        <p:nvPicPr>
          <p:cNvPr id="34" name="Picture 33" descr="Arrow circle outline">
            <a:extLst>
              <a:ext uri="{FF2B5EF4-FFF2-40B4-BE49-F238E27FC236}">
                <a16:creationId xmlns:a16="http://schemas.microsoft.com/office/drawing/2014/main" id="{9BE21D1D-B813-4D42-BE17-E597E728D76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3773128" y="3949734"/>
            <a:ext cx="2560542" cy="256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51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250" fill="hold"/>
                                        <p:tgtEl>
                                          <p:spTgt spid="3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243701__ertfelda__corr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5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250" fill="hold"/>
                                        <p:tgtEl>
                                          <p:spTgt spid="3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Arrow circle outline">
            <a:extLst>
              <a:ext uri="{FF2B5EF4-FFF2-40B4-BE49-F238E27FC236}">
                <a16:creationId xmlns:a16="http://schemas.microsoft.com/office/drawing/2014/main" id="{F324D243-51AC-40B8-9754-28413B946DF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766948" y="3989649"/>
            <a:ext cx="2535638" cy="2535638"/>
          </a:xfrm>
          <a:prstGeom prst="rect">
            <a:avLst/>
          </a:prstGeom>
        </p:spPr>
      </p:pic>
      <p:pic>
        <p:nvPicPr>
          <p:cNvPr id="54" name="Picture 53" descr="Arrow circle outline">
            <a:hlinkClick r:id="" action="ppaction://hlinkshowjump?jump=nextslide">
              <a:snd r:embed="rId10" name="click.wav"/>
            </a:hlinkClick>
            <a:extLst>
              <a:ext uri="{FF2B5EF4-FFF2-40B4-BE49-F238E27FC236}">
                <a16:creationId xmlns:a16="http://schemas.microsoft.com/office/drawing/2014/main" id="{2DF66649-4E7F-422A-ABE2-09C7A3ABE1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rot="16200000">
            <a:off x="7302389" y="1898516"/>
            <a:ext cx="1060955" cy="1644933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C59E8E8C-28D2-4349-8FEE-8A59945CEE2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110440" y="-188123"/>
            <a:ext cx="4657748" cy="401761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69DCC74-4D4E-4A04-9079-9CE9D34CC0B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73099">
            <a:off x="4577710" y="1626141"/>
            <a:ext cx="955110" cy="3064525"/>
          </a:xfrm>
          <a:prstGeom prst="rect">
            <a:avLst/>
          </a:prstGeom>
        </p:spPr>
      </p:pic>
      <p:pic>
        <p:nvPicPr>
          <p:cNvPr id="32" name="Picture 31" descr="Arrow circle outline">
            <a:extLst>
              <a:ext uri="{FF2B5EF4-FFF2-40B4-BE49-F238E27FC236}">
                <a16:creationId xmlns:a16="http://schemas.microsoft.com/office/drawing/2014/main" id="{7B697D6A-8407-4035-BED0-DF68808FADC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3628269" y="3750704"/>
            <a:ext cx="2700762" cy="2700762"/>
          </a:xfrm>
          <a:prstGeom prst="rect">
            <a:avLst/>
          </a:prstGeom>
        </p:spPr>
      </p:pic>
      <p:pic>
        <p:nvPicPr>
          <p:cNvPr id="33" name="Picture 32" descr="Arrow circle outline">
            <a:extLst>
              <a:ext uri="{FF2B5EF4-FFF2-40B4-BE49-F238E27FC236}">
                <a16:creationId xmlns:a16="http://schemas.microsoft.com/office/drawing/2014/main" id="{993B0689-9902-4D18-ACC0-651C30A1B8C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786286" y="3933081"/>
            <a:ext cx="2542252" cy="254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06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243701__ertfelda__corr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250" fill="hold"/>
                                        <p:tgtEl>
                                          <p:spTgt spid="3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250" fill="hold"/>
                                        <p:tgtEl>
                                          <p:spTgt spid="3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Arrow circle outline">
            <a:extLst>
              <a:ext uri="{FF2B5EF4-FFF2-40B4-BE49-F238E27FC236}">
                <a16:creationId xmlns:a16="http://schemas.microsoft.com/office/drawing/2014/main" id="{F324D243-51AC-40B8-9754-28413B946DF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3756180" y="3941250"/>
            <a:ext cx="2542210" cy="2542210"/>
          </a:xfrm>
          <a:prstGeom prst="rect">
            <a:avLst/>
          </a:prstGeom>
        </p:spPr>
      </p:pic>
      <p:pic>
        <p:nvPicPr>
          <p:cNvPr id="40" name="Picture 39" descr="Arrow circle outline">
            <a:extLst>
              <a:ext uri="{FF2B5EF4-FFF2-40B4-BE49-F238E27FC236}">
                <a16:creationId xmlns:a16="http://schemas.microsoft.com/office/drawing/2014/main" id="{1AC57526-5EC5-46B4-A4B5-E8F8FCD16A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671887" y="3951519"/>
            <a:ext cx="2536156" cy="2536156"/>
          </a:xfrm>
          <a:prstGeom prst="rect">
            <a:avLst/>
          </a:prstGeom>
        </p:spPr>
      </p:pic>
      <p:pic>
        <p:nvPicPr>
          <p:cNvPr id="54" name="Picture 53" descr="Arrow circle outline">
            <a:hlinkClick r:id="" action="ppaction://hlinkshowjump?jump=nextslide">
              <a:snd r:embed="rId10" name="click.wav"/>
            </a:hlinkClick>
            <a:extLst>
              <a:ext uri="{FF2B5EF4-FFF2-40B4-BE49-F238E27FC236}">
                <a16:creationId xmlns:a16="http://schemas.microsoft.com/office/drawing/2014/main" id="{2DF66649-4E7F-422A-ABE2-09C7A3ABE1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rot="16200000">
            <a:off x="7157229" y="1734962"/>
            <a:ext cx="1060955" cy="1659413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6653013C-73C6-4E28-B0DD-FE431C2D4CF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7977" y="62149"/>
            <a:ext cx="4200508" cy="342015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4E1A010-1B3F-48C4-BBBF-F015701AEE4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428" y="2179263"/>
            <a:ext cx="1949334" cy="1905000"/>
          </a:xfrm>
          <a:prstGeom prst="rect">
            <a:avLst/>
          </a:prstGeom>
        </p:spPr>
      </p:pic>
      <p:pic>
        <p:nvPicPr>
          <p:cNvPr id="32" name="Picture 31" descr="Arrow circle outline">
            <a:extLst>
              <a:ext uri="{FF2B5EF4-FFF2-40B4-BE49-F238E27FC236}">
                <a16:creationId xmlns:a16="http://schemas.microsoft.com/office/drawing/2014/main" id="{31185F3C-361C-42CF-B10E-5D2BC75B5E85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688707" y="3805231"/>
            <a:ext cx="2560542" cy="256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86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250" fill="hold"/>
                                        <p:tgtEl>
                                          <p:spTgt spid="4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243701__ertfelda__corr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5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250" fill="hold"/>
                                        <p:tgtEl>
                                          <p:spTgt spid="3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Arrow circle outline">
            <a:extLst>
              <a:ext uri="{FF2B5EF4-FFF2-40B4-BE49-F238E27FC236}">
                <a16:creationId xmlns:a16="http://schemas.microsoft.com/office/drawing/2014/main" id="{9218DA43-07AD-4F74-A437-9A61E44245C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3747399" y="3879399"/>
            <a:ext cx="2535638" cy="2535638"/>
          </a:xfrm>
          <a:prstGeom prst="rect">
            <a:avLst/>
          </a:prstGeom>
        </p:spPr>
      </p:pic>
      <p:pic>
        <p:nvPicPr>
          <p:cNvPr id="35" name="Picture 34" descr="Arrow circle outline">
            <a:extLst>
              <a:ext uri="{FF2B5EF4-FFF2-40B4-BE49-F238E27FC236}">
                <a16:creationId xmlns:a16="http://schemas.microsoft.com/office/drawing/2014/main" id="{F324D243-51AC-40B8-9754-28413B946DF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811918" y="3914484"/>
            <a:ext cx="2536156" cy="2536156"/>
          </a:xfrm>
          <a:prstGeom prst="rect">
            <a:avLst/>
          </a:prstGeom>
        </p:spPr>
      </p:pic>
      <p:pic>
        <p:nvPicPr>
          <p:cNvPr id="54" name="Picture 53" descr="Arrow circle outline">
            <a:hlinkClick r:id="" action="ppaction://hlinkshowjump?jump=nextslide">
              <a:snd r:embed="rId10" name="click.wav"/>
            </a:hlinkClick>
            <a:extLst>
              <a:ext uri="{FF2B5EF4-FFF2-40B4-BE49-F238E27FC236}">
                <a16:creationId xmlns:a16="http://schemas.microsoft.com/office/drawing/2014/main" id="{2DF66649-4E7F-422A-ABE2-09C7A3ABE1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rot="16200000">
            <a:off x="7087859" y="1683986"/>
            <a:ext cx="1060955" cy="2073993"/>
          </a:xfrm>
          <a:prstGeom prst="rect">
            <a:avLst/>
          </a:prstGeom>
        </p:spPr>
      </p:pic>
      <p:pic>
        <p:nvPicPr>
          <p:cNvPr id="145" name="Picture 144">
            <a:extLst>
              <a:ext uri="{FF2B5EF4-FFF2-40B4-BE49-F238E27FC236}">
                <a16:creationId xmlns:a16="http://schemas.microsoft.com/office/drawing/2014/main" id="{4193CF06-084F-4806-856E-E8ED26F3B6F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7690" y="-331417"/>
            <a:ext cx="4554107" cy="447485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3E5E2A8-F45F-45CE-95C9-81151131556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732" y="2812620"/>
            <a:ext cx="2382177" cy="1495108"/>
          </a:xfrm>
          <a:prstGeom prst="rect">
            <a:avLst/>
          </a:prstGeom>
        </p:spPr>
      </p:pic>
      <p:pic>
        <p:nvPicPr>
          <p:cNvPr id="31" name="Picture 30" descr="Arrow circle outline">
            <a:extLst>
              <a:ext uri="{FF2B5EF4-FFF2-40B4-BE49-F238E27FC236}">
                <a16:creationId xmlns:a16="http://schemas.microsoft.com/office/drawing/2014/main" id="{ADE114DD-48E9-44ED-B835-964AB7B4FAE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590484" y="3878881"/>
            <a:ext cx="2536156" cy="253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16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250" fill="hold"/>
                                        <p:tgtEl>
                                          <p:spTgt spid="3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243701__ertfelda__corr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5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250" fill="hold"/>
                                        <p:tgtEl>
                                          <p:spTgt spid="3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" action="ppaction://hlinkshowjump?jump=nextslide">
              <a:snd r:embed="rId5" name="click.wav"/>
            </a:hlinkClick>
            <a:extLst>
              <a:ext uri="{FF2B5EF4-FFF2-40B4-BE49-F238E27FC236}">
                <a16:creationId xmlns:a16="http://schemas.microsoft.com/office/drawing/2014/main" id="{B237F47F-D2AE-4484-A4EA-43CFE8E214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2929" y="2554148"/>
            <a:ext cx="2286198" cy="17497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 flipV="1">
            <a:off x="3076921" y="-1152693"/>
            <a:ext cx="80617" cy="20480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31" u="sng" dirty="0"/>
          </a:p>
        </p:txBody>
      </p:sp>
      <p:sp>
        <p:nvSpPr>
          <p:cNvPr id="5" name="TextBox 4"/>
          <p:cNvSpPr txBox="1"/>
          <p:nvPr/>
        </p:nvSpPr>
        <p:spPr>
          <a:xfrm flipV="1">
            <a:off x="3157538" y="-368067"/>
            <a:ext cx="221990" cy="203774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24" b="1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38EFFE02-CD32-470A-94C1-1010726E47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36996" y="874554"/>
            <a:ext cx="5432007" cy="510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91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flipH="1" flipV="1">
            <a:off x="3076921" y="-1152693"/>
            <a:ext cx="80617" cy="20480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31" u="sng" dirty="0"/>
          </a:p>
        </p:txBody>
      </p:sp>
      <p:sp>
        <p:nvSpPr>
          <p:cNvPr id="5" name="TextBox 4"/>
          <p:cNvSpPr txBox="1"/>
          <p:nvPr/>
        </p:nvSpPr>
        <p:spPr>
          <a:xfrm flipV="1">
            <a:off x="3157538" y="-368067"/>
            <a:ext cx="221990" cy="203774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24" b="1" dirty="0"/>
          </a:p>
        </p:txBody>
      </p:sp>
      <p:sp>
        <p:nvSpPr>
          <p:cNvPr id="19" name="Rectangle 18"/>
          <p:cNvSpPr/>
          <p:nvPr/>
        </p:nvSpPr>
        <p:spPr>
          <a:xfrm>
            <a:off x="1663804" y="4944835"/>
            <a:ext cx="3142848" cy="48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Content &amp; strategies created by </a:t>
            </a:r>
          </a:p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School Counselor World.</a:t>
            </a:r>
          </a:p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Please visit our website at </a:t>
            </a:r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cs typeface="Avenir Medium"/>
                <a:hlinkClick r:id="rId4"/>
              </a:rPr>
              <a:t>www.schoolcounselorworld.com</a:t>
            </a:r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cs typeface="Avenir Medium"/>
              </a:rPr>
              <a:t> </a:t>
            </a:r>
          </a:p>
        </p:txBody>
      </p:sp>
      <p:pic>
        <p:nvPicPr>
          <p:cNvPr id="9" name="Picture 2" descr="C:\Users\mhead\Downloads\SneakersClipartAHughesDesign\SneakersClipartAHughesDesign\AHughes Design Button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43830" y="4097353"/>
            <a:ext cx="565440" cy="451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8">
            <a:hlinkClick r:id="rId7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5951" y="3711524"/>
            <a:ext cx="557610" cy="557610"/>
          </a:xfrm>
          <a:prstGeom prst="rect">
            <a:avLst/>
          </a:prstGeom>
        </p:spPr>
      </p:pic>
      <p:pic>
        <p:nvPicPr>
          <p:cNvPr id="35" name="Picture 6" descr="C:\Users\mhead\Dropbox\ClipArt\Hollywood\educlips icon.pn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6152" y="2501627"/>
            <a:ext cx="626864" cy="62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C:\Users\mhead\Dropbox\ClipArt\Borders and Frames\Skinny Doodle Border Portigo\.Credit Logo Portigo.pn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9789" y="3505522"/>
            <a:ext cx="617954" cy="61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I Teach What&amp;#039;s Your Superpower - Megan Favre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2202" y="4055744"/>
            <a:ext cx="526443" cy="526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 descr="C:\Users\mhead\Dropbox\ClipArt\Frames and Borders\Scalloped Rectangle Frames Clip Art Set - Chirp Graphics\2.Chirp Graphics logo.jpg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3" y="3586797"/>
            <a:ext cx="499133" cy="499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9" descr="Arrow circle outline">
            <a:hlinkClick r:id="rId17"/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8111453" y="598715"/>
            <a:ext cx="845024" cy="845024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391887" y="6187296"/>
            <a:ext cx="1764506" cy="296664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www.schoolcounselorworld.com</a:t>
            </a:r>
          </a:p>
        </p:txBody>
      </p:sp>
      <p:pic>
        <p:nvPicPr>
          <p:cNvPr id="10" name="Picture 2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28131">
            <a:off x="4008153" y="2394648"/>
            <a:ext cx="529134" cy="507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43">
            <a:hlinkClick r:id="rId22"/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4442" y="2773629"/>
            <a:ext cx="622477" cy="622477"/>
          </a:xfrm>
          <a:prstGeom prst="rect">
            <a:avLst/>
          </a:prstGeom>
        </p:spPr>
      </p:pic>
      <p:pic>
        <p:nvPicPr>
          <p:cNvPr id="30" name="Picture 29">
            <a:hlinkClick r:id="rId24"/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7151" y="2500542"/>
            <a:ext cx="692833" cy="689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3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flipH="1" flipV="1">
            <a:off x="3076921" y="-1152693"/>
            <a:ext cx="80617" cy="20480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31" u="sng" dirty="0"/>
          </a:p>
        </p:txBody>
      </p:sp>
      <p:sp>
        <p:nvSpPr>
          <p:cNvPr id="5" name="TextBox 4"/>
          <p:cNvSpPr txBox="1"/>
          <p:nvPr/>
        </p:nvSpPr>
        <p:spPr>
          <a:xfrm flipV="1">
            <a:off x="3157538" y="-368067"/>
            <a:ext cx="221990" cy="203774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24" b="1" dirty="0"/>
          </a:p>
        </p:txBody>
      </p:sp>
      <p:pic>
        <p:nvPicPr>
          <p:cNvPr id="43" name="Picture 42" descr="Arrow circle outline">
            <a:hlinkClick r:id="" action="ppaction://hlinkshowjump?jump=nextslide">
              <a:snd r:embed="rId4" name="click.wav"/>
            </a:hlinkClick>
            <a:extLst>
              <a:ext uri="{FF2B5EF4-FFF2-40B4-BE49-F238E27FC236}">
                <a16:creationId xmlns:a16="http://schemas.microsoft.com/office/drawing/2014/main" id="{85D0BAD7-F4E0-484C-B34D-CDD8F361A3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 rot="16392839">
            <a:off x="7793880" y="2637194"/>
            <a:ext cx="1624294" cy="162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06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Arrow circle outline">
            <a:extLst>
              <a:ext uri="{FF2B5EF4-FFF2-40B4-BE49-F238E27FC236}">
                <a16:creationId xmlns:a16="http://schemas.microsoft.com/office/drawing/2014/main" id="{9218DA43-07AD-4F74-A437-9A61E44245C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807052" y="3974638"/>
            <a:ext cx="2535638" cy="2535638"/>
          </a:xfrm>
          <a:prstGeom prst="rect">
            <a:avLst/>
          </a:prstGeom>
        </p:spPr>
      </p:pic>
      <p:pic>
        <p:nvPicPr>
          <p:cNvPr id="35" name="Picture 34" descr="Arrow circle outline">
            <a:extLst>
              <a:ext uri="{FF2B5EF4-FFF2-40B4-BE49-F238E27FC236}">
                <a16:creationId xmlns:a16="http://schemas.microsoft.com/office/drawing/2014/main" id="{F324D243-51AC-40B8-9754-28413B946DF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3727147" y="3974379"/>
            <a:ext cx="2536156" cy="2536156"/>
          </a:xfrm>
          <a:prstGeom prst="rect">
            <a:avLst/>
          </a:prstGeom>
        </p:spPr>
      </p:pic>
      <p:pic>
        <p:nvPicPr>
          <p:cNvPr id="40" name="Picture 39" descr="Arrow circle outline">
            <a:extLst>
              <a:ext uri="{FF2B5EF4-FFF2-40B4-BE49-F238E27FC236}">
                <a16:creationId xmlns:a16="http://schemas.microsoft.com/office/drawing/2014/main" id="{1AC57526-5EC5-46B4-A4B5-E8F8FCD16A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671887" y="3951519"/>
            <a:ext cx="2536156" cy="2536156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3E41662D-DBE0-42AC-8512-C6F7DD25D71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641" y="2514600"/>
            <a:ext cx="2799143" cy="1628835"/>
          </a:xfrm>
          <a:prstGeom prst="rect">
            <a:avLst/>
          </a:prstGeom>
        </p:spPr>
      </p:pic>
      <p:pic>
        <p:nvPicPr>
          <p:cNvPr id="54" name="Picture 53" descr="Arrow circle outline">
            <a:hlinkClick r:id="" action="ppaction://hlinkshowjump?jump=nextslide">
              <a:snd r:embed="rId11" name="click.wav"/>
            </a:hlinkClick>
            <a:extLst>
              <a:ext uri="{FF2B5EF4-FFF2-40B4-BE49-F238E27FC236}">
                <a16:creationId xmlns:a16="http://schemas.microsoft.com/office/drawing/2014/main" id="{2DF66649-4E7F-422A-ABE2-09C7A3ABE1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rot="16200000">
            <a:off x="7445233" y="1324093"/>
            <a:ext cx="1568733" cy="2286000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4479A48E-2BCE-4CB7-A127-0DAF6E03EE0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8094" y="-1815"/>
            <a:ext cx="4194412" cy="3651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745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250" fill="hold"/>
                                        <p:tgtEl>
                                          <p:spTgt spid="3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250" fill="hold"/>
                                        <p:tgtEl>
                                          <p:spTgt spid="4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243701__ertfelda__corr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5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Arrow circle outline">
            <a:extLst>
              <a:ext uri="{FF2B5EF4-FFF2-40B4-BE49-F238E27FC236}">
                <a16:creationId xmlns:a16="http://schemas.microsoft.com/office/drawing/2014/main" id="{F324D243-51AC-40B8-9754-28413B946DF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791302" y="4016155"/>
            <a:ext cx="2535638" cy="2535638"/>
          </a:xfrm>
          <a:prstGeom prst="rect">
            <a:avLst/>
          </a:prstGeom>
        </p:spPr>
      </p:pic>
      <p:pic>
        <p:nvPicPr>
          <p:cNvPr id="54" name="Picture 53" descr="Arrow circle outline">
            <a:hlinkClick r:id="" action="ppaction://hlinkshowjump?jump=nextslide">
              <a:snd r:embed="rId10" name="click.wav"/>
            </a:hlinkClick>
            <a:extLst>
              <a:ext uri="{FF2B5EF4-FFF2-40B4-BE49-F238E27FC236}">
                <a16:creationId xmlns:a16="http://schemas.microsoft.com/office/drawing/2014/main" id="{2DF66649-4E7F-422A-ABE2-09C7A3ABE1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rot="16200000">
            <a:off x="7063134" y="1659261"/>
            <a:ext cx="1060955" cy="2123443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23D94357-8E70-4540-AB11-E85265033F0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156" y="61431"/>
            <a:ext cx="4200508" cy="3420152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1A62A9D2-D79C-40CA-B555-EA93DF536F8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186" y="2692614"/>
            <a:ext cx="2382177" cy="1495108"/>
          </a:xfrm>
          <a:prstGeom prst="rect">
            <a:avLst/>
          </a:prstGeom>
        </p:spPr>
      </p:pic>
      <p:pic>
        <p:nvPicPr>
          <p:cNvPr id="2" name="Picture 1" descr="Arrow circle outline">
            <a:extLst>
              <a:ext uri="{FF2B5EF4-FFF2-40B4-BE49-F238E27FC236}">
                <a16:creationId xmlns:a16="http://schemas.microsoft.com/office/drawing/2014/main" id="{65464D96-5FC1-4F4D-A716-2388408DEE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541034" y="4015637"/>
            <a:ext cx="2536156" cy="2536156"/>
          </a:xfrm>
          <a:prstGeom prst="rect">
            <a:avLst/>
          </a:prstGeom>
        </p:spPr>
      </p:pic>
      <p:pic>
        <p:nvPicPr>
          <p:cNvPr id="56" name="Picture 55" descr="Arrow circle outline">
            <a:extLst>
              <a:ext uri="{FF2B5EF4-FFF2-40B4-BE49-F238E27FC236}">
                <a16:creationId xmlns:a16="http://schemas.microsoft.com/office/drawing/2014/main" id="{38B80E9B-ED6F-47B5-851E-8867CB0AE4A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3700615" y="3854079"/>
            <a:ext cx="2560542" cy="256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9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243701__ertfelda__corr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25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250" fill="hold"/>
                                        <p:tgtEl>
                                          <p:spTgt spid="5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Arrow circle outline">
            <a:extLst>
              <a:ext uri="{FF2B5EF4-FFF2-40B4-BE49-F238E27FC236}">
                <a16:creationId xmlns:a16="http://schemas.microsoft.com/office/drawing/2014/main" id="{F324D243-51AC-40B8-9754-28413B946DF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587320" y="4053462"/>
            <a:ext cx="2604560" cy="2604560"/>
          </a:xfrm>
          <a:prstGeom prst="rect">
            <a:avLst/>
          </a:prstGeom>
        </p:spPr>
      </p:pic>
      <p:pic>
        <p:nvPicPr>
          <p:cNvPr id="54" name="Picture 53" descr="Arrow circle outline">
            <a:hlinkClick r:id="" action="ppaction://hlinkshowjump?jump=nextslide">
              <a:snd r:embed="rId10" name="click.wav"/>
            </a:hlinkClick>
            <a:extLst>
              <a:ext uri="{FF2B5EF4-FFF2-40B4-BE49-F238E27FC236}">
                <a16:creationId xmlns:a16="http://schemas.microsoft.com/office/drawing/2014/main" id="{2DF66649-4E7F-422A-ABE2-09C7A3ABE1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rot="16200000">
            <a:off x="7315200" y="1854422"/>
            <a:ext cx="1397038" cy="1397038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3D2E3FAA-D8D5-405C-B3BB-1716512263E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2509" y="-80126"/>
            <a:ext cx="4194412" cy="365182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03202A6B-1797-453B-B063-A5BBCEE8AF6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8377">
            <a:off x="3581500" y="2207775"/>
            <a:ext cx="2721834" cy="2162346"/>
          </a:xfrm>
          <a:prstGeom prst="rect">
            <a:avLst/>
          </a:prstGeom>
        </p:spPr>
      </p:pic>
      <p:pic>
        <p:nvPicPr>
          <p:cNvPr id="2" name="Picture 1" descr="Arrow circle outline">
            <a:extLst>
              <a:ext uri="{FF2B5EF4-FFF2-40B4-BE49-F238E27FC236}">
                <a16:creationId xmlns:a16="http://schemas.microsoft.com/office/drawing/2014/main" id="{661E507F-5979-46B3-903F-D6B9CDF0C91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778189" y="4027982"/>
            <a:ext cx="2560542" cy="2560542"/>
          </a:xfrm>
          <a:prstGeom prst="rect">
            <a:avLst/>
          </a:prstGeom>
        </p:spPr>
      </p:pic>
      <p:pic>
        <p:nvPicPr>
          <p:cNvPr id="4" name="Picture 3" descr="Arrow circle outline">
            <a:extLst>
              <a:ext uri="{FF2B5EF4-FFF2-40B4-BE49-F238E27FC236}">
                <a16:creationId xmlns:a16="http://schemas.microsoft.com/office/drawing/2014/main" id="{2692A28D-6C46-4B52-B4B0-2FBA8E6EF00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3602618" y="3886661"/>
            <a:ext cx="2700762" cy="2700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75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243701__ertfelda__corr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25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25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Arrow circle outline">
            <a:extLst>
              <a:ext uri="{FF2B5EF4-FFF2-40B4-BE49-F238E27FC236}">
                <a16:creationId xmlns:a16="http://schemas.microsoft.com/office/drawing/2014/main" id="{F324D243-51AC-40B8-9754-28413B946DF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793370" y="4055505"/>
            <a:ext cx="2560082" cy="2560082"/>
          </a:xfrm>
          <a:prstGeom prst="rect">
            <a:avLst/>
          </a:prstGeom>
        </p:spPr>
      </p:pic>
      <p:pic>
        <p:nvPicPr>
          <p:cNvPr id="40" name="Picture 39" descr="Arrow circle outline">
            <a:extLst>
              <a:ext uri="{FF2B5EF4-FFF2-40B4-BE49-F238E27FC236}">
                <a16:creationId xmlns:a16="http://schemas.microsoft.com/office/drawing/2014/main" id="{1AC57526-5EC5-46B4-A4B5-E8F8FCD16A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671887" y="3951519"/>
            <a:ext cx="2536156" cy="2536156"/>
          </a:xfrm>
          <a:prstGeom prst="rect">
            <a:avLst/>
          </a:prstGeom>
        </p:spPr>
      </p:pic>
      <p:pic>
        <p:nvPicPr>
          <p:cNvPr id="54" name="Picture 53" descr="Arrow circle outline">
            <a:hlinkClick r:id="" action="ppaction://hlinkshowjump?jump=nextslide">
              <a:snd r:embed="rId10" name="click.wav"/>
            </a:hlinkClick>
            <a:extLst>
              <a:ext uri="{FF2B5EF4-FFF2-40B4-BE49-F238E27FC236}">
                <a16:creationId xmlns:a16="http://schemas.microsoft.com/office/drawing/2014/main" id="{2DF66649-4E7F-422A-ABE2-09C7A3ABE1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rot="16200000">
            <a:off x="7378589" y="1736096"/>
            <a:ext cx="1299576" cy="1731154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C2D4E2C6-9924-4875-BFC0-7CB6F8A7BC6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96494" y="242413"/>
            <a:ext cx="7797460" cy="191431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8F68E06-B0E1-45AB-B16F-C93472E6BF3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90813">
            <a:off x="4235897" y="2157305"/>
            <a:ext cx="898664" cy="2543389"/>
          </a:xfrm>
          <a:prstGeom prst="rect">
            <a:avLst/>
          </a:prstGeom>
        </p:spPr>
      </p:pic>
      <p:pic>
        <p:nvPicPr>
          <p:cNvPr id="2" name="Picture 1" descr="Arrow circle outline">
            <a:extLst>
              <a:ext uri="{FF2B5EF4-FFF2-40B4-BE49-F238E27FC236}">
                <a16:creationId xmlns:a16="http://schemas.microsoft.com/office/drawing/2014/main" id="{14E3C922-FB12-4650-9C25-438CE7F37F4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3578233" y="3730910"/>
            <a:ext cx="2749534" cy="2749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27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250" fill="hold"/>
                                        <p:tgtEl>
                                          <p:spTgt spid="4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243701__ertfelda__corr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5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25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Arrow circle outline">
            <a:extLst>
              <a:ext uri="{FF2B5EF4-FFF2-40B4-BE49-F238E27FC236}">
                <a16:creationId xmlns:a16="http://schemas.microsoft.com/office/drawing/2014/main" id="{F324D243-51AC-40B8-9754-28413B946DF9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3694371" y="3989835"/>
            <a:ext cx="2597588" cy="2597588"/>
          </a:xfrm>
          <a:prstGeom prst="rect">
            <a:avLst/>
          </a:prstGeom>
        </p:spPr>
      </p:pic>
      <p:pic>
        <p:nvPicPr>
          <p:cNvPr id="54" name="Picture 53" descr="Arrow circle outline">
            <a:hlinkClick r:id="" action="ppaction://hlinkshowjump?jump=nextslide">
              <a:snd r:embed="rId10" name="click.wav"/>
            </a:hlinkClick>
            <a:extLst>
              <a:ext uri="{FF2B5EF4-FFF2-40B4-BE49-F238E27FC236}">
                <a16:creationId xmlns:a16="http://schemas.microsoft.com/office/drawing/2014/main" id="{2DF66649-4E7F-422A-ABE2-09C7A3ABE150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rot="16200000">
            <a:off x="7594378" y="2190506"/>
            <a:ext cx="1060955" cy="1060955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AA375E62-73F1-4A06-858B-741B153065D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5034" y="-331417"/>
            <a:ext cx="4554107" cy="447485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27B93B1-1DB8-49A2-ADAA-51B8437526B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2863">
            <a:off x="3723274" y="2538670"/>
            <a:ext cx="2020075" cy="1994633"/>
          </a:xfrm>
          <a:prstGeom prst="rect">
            <a:avLst/>
          </a:prstGeom>
        </p:spPr>
      </p:pic>
      <p:pic>
        <p:nvPicPr>
          <p:cNvPr id="2" name="Picture 1" descr="Arrow circle outline">
            <a:extLst>
              <a:ext uri="{FF2B5EF4-FFF2-40B4-BE49-F238E27FC236}">
                <a16:creationId xmlns:a16="http://schemas.microsoft.com/office/drawing/2014/main" id="{518CED2F-FA0A-48F2-9063-E61EBF7588A0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853595" y="4045171"/>
            <a:ext cx="2542252" cy="2542252"/>
          </a:xfrm>
          <a:prstGeom prst="rect">
            <a:avLst/>
          </a:prstGeom>
        </p:spPr>
      </p:pic>
      <p:pic>
        <p:nvPicPr>
          <p:cNvPr id="4" name="Picture 3" descr="Arrow circle outline">
            <a:extLst>
              <a:ext uri="{FF2B5EF4-FFF2-40B4-BE49-F238E27FC236}">
                <a16:creationId xmlns:a16="http://schemas.microsoft.com/office/drawing/2014/main" id="{70DFEF51-8FB4-4ACA-8E4C-F1932AF2ADBF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506355" y="4059150"/>
            <a:ext cx="2536156" cy="253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03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243701__ertfelda__corr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25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25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Arrow circle outline">
            <a:extLst>
              <a:ext uri="{FF2B5EF4-FFF2-40B4-BE49-F238E27FC236}">
                <a16:creationId xmlns:a16="http://schemas.microsoft.com/office/drawing/2014/main" id="{F324D243-51AC-40B8-9754-28413B946DF9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451608" y="4036541"/>
            <a:ext cx="2535638" cy="2535638"/>
          </a:xfrm>
          <a:prstGeom prst="rect">
            <a:avLst/>
          </a:prstGeom>
        </p:spPr>
      </p:pic>
      <p:pic>
        <p:nvPicPr>
          <p:cNvPr id="54" name="Picture 53" descr="Arrow circle outline">
            <a:hlinkClick r:id="" action="ppaction://hlinkshowjump?jump=nextslide">
              <a:snd r:embed="rId10" name="click.wav"/>
            </a:hlinkClick>
            <a:extLst>
              <a:ext uri="{FF2B5EF4-FFF2-40B4-BE49-F238E27FC236}">
                <a16:creationId xmlns:a16="http://schemas.microsoft.com/office/drawing/2014/main" id="{2DF66649-4E7F-422A-ABE2-09C7A3ABE150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rot="16200000">
            <a:off x="7340489" y="1936616"/>
            <a:ext cx="1060955" cy="1568733"/>
          </a:xfrm>
          <a:prstGeom prst="rect">
            <a:avLst/>
          </a:prstGeom>
        </p:spPr>
      </p:pic>
      <p:pic>
        <p:nvPicPr>
          <p:cNvPr id="141" name="Picture 140">
            <a:extLst>
              <a:ext uri="{FF2B5EF4-FFF2-40B4-BE49-F238E27FC236}">
                <a16:creationId xmlns:a16="http://schemas.microsoft.com/office/drawing/2014/main" id="{BC757948-3E34-42EF-8EF6-9F04975F949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96924" y="-78738"/>
            <a:ext cx="4657748" cy="401761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AD2DAF7A-C083-4F47-9DB0-026051E2D40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73099">
            <a:off x="4577710" y="1626141"/>
            <a:ext cx="955110" cy="3064525"/>
          </a:xfrm>
          <a:prstGeom prst="rect">
            <a:avLst/>
          </a:prstGeom>
        </p:spPr>
      </p:pic>
      <p:pic>
        <p:nvPicPr>
          <p:cNvPr id="47" name="Picture 46" descr="Arrow circle outline">
            <a:extLst>
              <a:ext uri="{FF2B5EF4-FFF2-40B4-BE49-F238E27FC236}">
                <a16:creationId xmlns:a16="http://schemas.microsoft.com/office/drawing/2014/main" id="{A1C99EFA-A01A-498B-BEAB-9ECE3072A973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3736742" y="4036541"/>
            <a:ext cx="2560542" cy="2560542"/>
          </a:xfrm>
          <a:prstGeom prst="rect">
            <a:avLst/>
          </a:prstGeom>
        </p:spPr>
      </p:pic>
      <p:pic>
        <p:nvPicPr>
          <p:cNvPr id="2" name="Picture 1" descr="Arrow circle outline">
            <a:extLst>
              <a:ext uri="{FF2B5EF4-FFF2-40B4-BE49-F238E27FC236}">
                <a16:creationId xmlns:a16="http://schemas.microsoft.com/office/drawing/2014/main" id="{E5B5B56E-FC13-432E-85F4-D39006B2A05D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80940" y="3856178"/>
            <a:ext cx="2731245" cy="273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62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243701__ertfelda__corr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250" fill="hold"/>
                                        <p:tgtEl>
                                          <p:spTgt spid="4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25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Arrow circle outline">
            <a:extLst>
              <a:ext uri="{FF2B5EF4-FFF2-40B4-BE49-F238E27FC236}">
                <a16:creationId xmlns:a16="http://schemas.microsoft.com/office/drawing/2014/main" id="{F324D243-51AC-40B8-9754-28413B946DF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3651172" y="3799211"/>
            <a:ext cx="2700762" cy="2700762"/>
          </a:xfrm>
          <a:prstGeom prst="rect">
            <a:avLst/>
          </a:prstGeom>
        </p:spPr>
      </p:pic>
      <p:pic>
        <p:nvPicPr>
          <p:cNvPr id="40" name="Picture 39" descr="Arrow circle outline">
            <a:extLst>
              <a:ext uri="{FF2B5EF4-FFF2-40B4-BE49-F238E27FC236}">
                <a16:creationId xmlns:a16="http://schemas.microsoft.com/office/drawing/2014/main" id="{1AC57526-5EC5-46B4-A4B5-E8F8FCD16A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786292" y="4000603"/>
            <a:ext cx="2536156" cy="2536156"/>
          </a:xfrm>
          <a:prstGeom prst="rect">
            <a:avLst/>
          </a:prstGeom>
        </p:spPr>
      </p:pic>
      <p:pic>
        <p:nvPicPr>
          <p:cNvPr id="54" name="Picture 53" descr="Arrow circle outline">
            <a:hlinkClick r:id="" action="ppaction://hlinkshowjump?jump=nextslide">
              <a:snd r:embed="rId10" name="click.wav"/>
            </a:hlinkClick>
            <a:extLst>
              <a:ext uri="{FF2B5EF4-FFF2-40B4-BE49-F238E27FC236}">
                <a16:creationId xmlns:a16="http://schemas.microsoft.com/office/drawing/2014/main" id="{2DF66649-4E7F-422A-ABE2-09C7A3ABE1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rot="16200000">
            <a:off x="7226189" y="1822316"/>
            <a:ext cx="1060955" cy="1797333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81605B28-B389-4DCB-A7F6-FA2E182D3EE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39659" y="155924"/>
            <a:ext cx="6651312" cy="191431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DF6B26E3-D1CF-479A-8E0F-41EF6E14113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21375">
            <a:off x="3501482" y="2216230"/>
            <a:ext cx="2192887" cy="2380897"/>
          </a:xfrm>
          <a:prstGeom prst="rect">
            <a:avLst/>
          </a:prstGeom>
        </p:spPr>
      </p:pic>
      <p:pic>
        <p:nvPicPr>
          <p:cNvPr id="39" name="Picture 38" descr="Arrow circle outline">
            <a:extLst>
              <a:ext uri="{FF2B5EF4-FFF2-40B4-BE49-F238E27FC236}">
                <a16:creationId xmlns:a16="http://schemas.microsoft.com/office/drawing/2014/main" id="{A4412E6B-181E-4F17-89D8-7FBCA6B561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556202" y="3741401"/>
            <a:ext cx="2700762" cy="2700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39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250" fill="hold"/>
                                        <p:tgtEl>
                                          <p:spTgt spid="4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243701__ertfelda__corr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5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250" fill="hold"/>
                                        <p:tgtEl>
                                          <p:spTgt spid="3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11438</TotalTime>
  <Words>25</Words>
  <Application>Microsoft Office PowerPoint</Application>
  <PresentationFormat>A4 Paper (210x297 mm)</PresentationFormat>
  <Paragraphs>5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KG Shake it Off Chunky</vt:lpstr>
      <vt:lpstr>Arial</vt:lpstr>
      <vt:lpstr>KG First Time In Forever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Knox County Schools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Knox County</dc:creator>
  <cp:lastModifiedBy>pp.mills@outlook.com</cp:lastModifiedBy>
  <cp:revision>176</cp:revision>
  <dcterms:created xsi:type="dcterms:W3CDTF">2016-06-22T20:12:07Z</dcterms:created>
  <dcterms:modified xsi:type="dcterms:W3CDTF">2021-11-12T01:19:39Z</dcterms:modified>
</cp:coreProperties>
</file>