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7"/>
  </p:notesMasterIdLst>
  <p:sldIdLst>
    <p:sldId id="256" r:id="rId2"/>
    <p:sldId id="286" r:id="rId3"/>
    <p:sldId id="287" r:id="rId4"/>
    <p:sldId id="292" r:id="rId5"/>
    <p:sldId id="293" r:id="rId6"/>
    <p:sldId id="288" r:id="rId7"/>
    <p:sldId id="294" r:id="rId8"/>
    <p:sldId id="295" r:id="rId9"/>
    <p:sldId id="296" r:id="rId10"/>
    <p:sldId id="309" r:id="rId11"/>
    <p:sldId id="289" r:id="rId12"/>
    <p:sldId id="297" r:id="rId13"/>
    <p:sldId id="298" r:id="rId14"/>
    <p:sldId id="299" r:id="rId15"/>
    <p:sldId id="290" r:id="rId16"/>
    <p:sldId id="300" r:id="rId17"/>
    <p:sldId id="305" r:id="rId18"/>
    <p:sldId id="301" r:id="rId19"/>
    <p:sldId id="302" r:id="rId20"/>
    <p:sldId id="291" r:id="rId21"/>
    <p:sldId id="303" r:id="rId22"/>
    <p:sldId id="307" r:id="rId23"/>
    <p:sldId id="306" r:id="rId24"/>
    <p:sldId id="304" r:id="rId25"/>
    <p:sldId id="261" r:id="rId2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KG Corner of the Sky" panose="020B0604020202020204" charset="0"/>
      <p:regular r:id="rId32"/>
    </p:embeddedFont>
    <p:embeddedFont>
      <p:font typeface="KG First Time In Forever" panose="020B0604020202020204" charset="0"/>
      <p:regular r:id="rId33"/>
    </p:embeddedFont>
    <p:embeddedFont>
      <p:font typeface="KG What the Teacher Wants" panose="020B0604020202020204" charset="0"/>
      <p:regular r:id="rId3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D005"/>
    <a:srgbClr val="E1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339" y="58"/>
      </p:cViewPr>
      <p:guideLst>
        <p:guide orient="horz" pos="213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A19CA-62B7-46FC-8ABA-462832413370}" type="datetimeFigureOut">
              <a:rPr lang="ru-RU" smtClean="0"/>
              <a:t>03.03.2021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51DCE-B287-4901-8FA6-1F66A1550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3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teacherspayteachers.com/Store/School-Counselor-World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A042B08F-02BC-4662-870A-919DEB58F0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346" y="553373"/>
            <a:ext cx="1175870" cy="117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932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4D38C5FA-7F7C-4755-A160-A0AE529478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9991551-86FE-4527-A0F2-894232037FE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55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91A2F3E3-A5C3-4A52-A340-789A9F528A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BD71BD5-EAE4-43EA-9F78-E2ED5A87435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12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CBB32B9-7E8E-4EA9-9062-2B37F633E6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81141" y="6548440"/>
            <a:ext cx="4305834" cy="365125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r>
              <a:rPr lang="en-US"/>
              <a:t>© 2018 www.schoolcounselorworld.com</a:t>
            </a:r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528BC12-65D2-4655-9D4C-DD2EB998E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8CC62566-0031-44CA-BCF0-86C9DEF8CC5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35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04AE5BA-560C-479E-A1C9-38B7C67DEC5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6387259-9CAF-46F2-8F69-E39B84C9547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5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168CA92-08F3-4E26-9D21-B4CC76956D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51043F6-F8F7-4727-BBA9-340C63DD377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925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E862AC8F-CF6B-4538-986C-244EA1BDF60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09C45FCF-F486-4829-A7C3-27792634FF7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71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Picture 5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039912E-F221-4F03-8EB8-4974142F48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5232734-DE6F-4F23-AD54-3E59C9222E1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810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5" name="Picture 4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4802179-B18D-4BB9-9FE9-93A27A2E1D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CC32575-A31B-4BE4-B4EF-6C5B436BF2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60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ED865E92-C2BF-4D83-B7CA-8921252A329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64D97E56-151F-4C26-B1CE-EC39D57F34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1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BE1D4DDD-6FE3-47B4-A090-9E9F4DB3468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8EBB98D-E54E-43AA-8D0B-384EF56E098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97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D96B6113-C2C4-46B4-9247-9101D053323D}"/>
              </a:ext>
            </a:extLst>
          </p:cNvPr>
          <p:cNvSpPr/>
          <p:nvPr userDrawn="1"/>
        </p:nvSpPr>
        <p:spPr>
          <a:xfrm>
            <a:off x="342899" y="6356351"/>
            <a:ext cx="559117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© 2019 www.schoolcounselorworld.com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419498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23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27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28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29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0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3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4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5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6.pn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2.png"/><Relationship Id="rId3" Type="http://schemas.openxmlformats.org/officeDocument/2006/relationships/hyperlink" Target="https://www.teacherspayteachers.com/Store/Sculpt-Designs" TargetMode="External"/><Relationship Id="rId7" Type="http://schemas.openxmlformats.org/officeDocument/2006/relationships/hyperlink" Target="https://www.teacherspayteachers.com/Store/Educlips" TargetMode="External"/><Relationship Id="rId12" Type="http://schemas.openxmlformats.org/officeDocument/2006/relationships/hyperlink" Target="https://www.teacherspayteachers.com/Store/Kimberly-Geswein-Fonts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tiff"/><Relationship Id="rId11" Type="http://schemas.openxmlformats.org/officeDocument/2006/relationships/hyperlink" Target="http://www.schoolcounselorworld.com/" TargetMode="External"/><Relationship Id="rId5" Type="http://schemas.openxmlformats.org/officeDocument/2006/relationships/hyperlink" Target="https://www.teacherspayteachers.com/Store/Krista-Wallden-Creative-Clips" TargetMode="External"/><Relationship Id="rId15" Type="http://schemas.openxmlformats.org/officeDocument/2006/relationships/image" Target="../media/image43.png"/><Relationship Id="rId10" Type="http://schemas.openxmlformats.org/officeDocument/2006/relationships/image" Target="../media/image41.png"/><Relationship Id="rId4" Type="http://schemas.openxmlformats.org/officeDocument/2006/relationships/image" Target="../media/image38.png"/><Relationship Id="rId9" Type="http://schemas.openxmlformats.org/officeDocument/2006/relationships/hyperlink" Target="https://www.teacherspayteachers.com/Store/Nimble-Art" TargetMode="External"/><Relationship Id="rId14" Type="http://schemas.openxmlformats.org/officeDocument/2006/relationships/hyperlink" Target="https://www.teacherspayteachers.com/Store/Sarah-Pecorino-Illustration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" action="ppaction://hlinkshowjump?jump=nextslide">
              <a:snd r:embed="rId3" name="click.wav"/>
            </a:hlinkClick>
            <a:extLst>
              <a:ext uri="{FF2B5EF4-FFF2-40B4-BE49-F238E27FC236}">
                <a16:creationId xmlns:a16="http://schemas.microsoft.com/office/drawing/2014/main" id="{02D2EA0D-F6CD-4959-8BDE-8E9A4686A6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415" y="3654798"/>
            <a:ext cx="2487417" cy="146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55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888" y="1103238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489FF2F-F8F8-419F-80B9-FA08DD81AA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1696" y="1978581"/>
            <a:ext cx="4779678" cy="2066723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E4E45AB-40EE-464F-ADDD-5E843A9061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93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ACA0520-78EA-4B2F-969F-1FFE85E3A8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650762" y="4785939"/>
            <a:ext cx="2118462" cy="149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1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914" y="1103239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C5E3271-5AFA-4081-9075-223CCE3DDE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3014" y="2011878"/>
            <a:ext cx="4858933" cy="2109399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65500E6-2734-4BA2-8215-68A354CFB9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41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914" y="1103239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DE12632-34CB-41A9-80EB-66FABA831E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3168" y="1886631"/>
            <a:ext cx="4572396" cy="2109399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8EE15CF-7F4B-4354-BA79-87AB93BDEC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0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914" y="1094969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0BBFC0D-1341-4290-91CC-8721CDCF25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3168" y="1726067"/>
            <a:ext cx="4761389" cy="2475191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DF73A52-1830-4D5B-B59F-E05BCCDC6C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93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2235181-B3CA-46C8-9F1D-FBCDB012B5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463705" y="1276894"/>
            <a:ext cx="2118462" cy="149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57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226" y="990582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2CBEE36-4654-46DF-A8A8-A24CDFB2D5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9479" y="1261701"/>
            <a:ext cx="5218628" cy="2840982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E392A36-AFF1-4B48-8572-A5ED93C2BB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07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226" y="991211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61803B2-6587-4D5E-9732-E69BDC374D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9064" y="1759374"/>
            <a:ext cx="4639458" cy="2109399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F5A8C1D-9730-4DBA-8DAC-46E77F4422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51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226" y="1012361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F568FB8-FFD5-4527-A648-D817CFCDBF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9809" y="1748691"/>
            <a:ext cx="4797968" cy="2109399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4DFBC17-2527-4763-A65F-A16C162869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582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226" y="990581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D50A100-7AFD-4184-AA29-0AE497BC28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9735" y="1950958"/>
            <a:ext cx="4858933" cy="1743607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67D6CD4-2FB3-41CF-8A6C-276DAC4F24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92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64A9276-8857-46B5-912E-8CB183414C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650762" y="4785939"/>
            <a:ext cx="2118462" cy="149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72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6B12B7B-6DC6-4828-9494-DD9FFA0331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650762" y="4785939"/>
            <a:ext cx="2118462" cy="149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94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778" y="1013755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8D78353-9335-4AF9-A6EE-079BD33C0D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3168" y="1918503"/>
            <a:ext cx="4615072" cy="1743607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FC0917F-C119-41B5-BBAD-DF0D3851C1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93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778" y="1013754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C7CE0F9-B8DA-42E3-9180-1EB9017F98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8838" y="1651051"/>
            <a:ext cx="4657748" cy="2365453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02B403E-646C-4953-B256-E6441A8D37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82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778" y="999421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5800E87-A88A-4D87-BB38-72492DEEDC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3981" y="2032607"/>
            <a:ext cx="4676037" cy="1743607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CFE0493-9B65-4DEF-A524-6CE907A883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49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778" y="1013755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8981D21-AD33-472A-B4BB-9765BFF51A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2088" y="1659648"/>
            <a:ext cx="4627265" cy="2109399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A4CE8A2-CF83-4766-834B-4442FFC9F4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9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Users\mhead\Dropbox\ClipArt\Borders and Frames\BordersStackableBoldColors\2 Sculpt Button.png">
            <a:hlinkClick r:id="rId3"/>
            <a:extLst>
              <a:ext uri="{FF2B5EF4-FFF2-40B4-BE49-F238E27FC236}">
                <a16:creationId xmlns:a16="http://schemas.microsoft.com/office/drawing/2014/main" id="{018CBBF8-CC96-44FE-8ADC-CDEEAAF7E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3357">
            <a:off x="1367212" y="3546285"/>
            <a:ext cx="700789" cy="70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hlinkClick r:id="rId5"/>
            <a:extLst>
              <a:ext uri="{FF2B5EF4-FFF2-40B4-BE49-F238E27FC236}">
                <a16:creationId xmlns:a16="http://schemas.microsoft.com/office/drawing/2014/main" id="{758C2BAB-6D44-4C67-8585-679054B66A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6813" y="2448379"/>
            <a:ext cx="692833" cy="689637"/>
          </a:xfrm>
          <a:prstGeom prst="rect">
            <a:avLst/>
          </a:prstGeom>
        </p:spPr>
      </p:pic>
      <p:pic>
        <p:nvPicPr>
          <p:cNvPr id="60" name="Picture 6" descr="C:\Users\mhead\Dropbox\ClipArt\Hollywood\educlips icon.png">
            <a:hlinkClick r:id="rId7"/>
            <a:extLst>
              <a:ext uri="{FF2B5EF4-FFF2-40B4-BE49-F238E27FC236}">
                <a16:creationId xmlns:a16="http://schemas.microsoft.com/office/drawing/2014/main" id="{EEFC0B75-F92D-4170-8D3F-545E4977A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046" y="2416347"/>
            <a:ext cx="626864" cy="62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>
            <a:hlinkClick r:id="rId9"/>
            <a:extLst>
              <a:ext uri="{FF2B5EF4-FFF2-40B4-BE49-F238E27FC236}">
                <a16:creationId xmlns:a16="http://schemas.microsoft.com/office/drawing/2014/main" id="{EF0853B9-CBAA-46FB-8619-D770034DE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8131">
            <a:off x="3568078" y="2582824"/>
            <a:ext cx="712961" cy="68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B300BE59-AEA9-4D7C-9B62-10C740E74708}"/>
              </a:ext>
            </a:extLst>
          </p:cNvPr>
          <p:cNvSpPr/>
          <p:nvPr/>
        </p:nvSpPr>
        <p:spPr>
          <a:xfrm>
            <a:off x="1360142" y="5054549"/>
            <a:ext cx="3104406" cy="35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Content &amp; strategies created by  School Counselor World.</a:t>
            </a:r>
          </a:p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Please visit our website at 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  <a:hlinkClick r:id="rId11"/>
              </a:rPr>
              <a:t>www.schoolcounselorworld.com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</a:rPr>
              <a:t> </a:t>
            </a:r>
          </a:p>
        </p:txBody>
      </p:sp>
      <p:pic>
        <p:nvPicPr>
          <p:cNvPr id="67" name="Picture 66">
            <a:hlinkClick r:id="rId12"/>
            <a:extLst>
              <a:ext uri="{FF2B5EF4-FFF2-40B4-BE49-F238E27FC236}">
                <a16:creationId xmlns:a16="http://schemas.microsoft.com/office/drawing/2014/main" id="{C2819EBA-E105-4857-A839-6EE27D4CCF9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805" y="3646521"/>
            <a:ext cx="557610" cy="557610"/>
          </a:xfrm>
          <a:prstGeom prst="rect">
            <a:avLst/>
          </a:prstGeom>
        </p:spPr>
      </p:pic>
      <p:pic>
        <p:nvPicPr>
          <p:cNvPr id="72" name="Picture 71">
            <a:hlinkClick r:id="rId14"/>
            <a:extLst>
              <a:ext uri="{FF2B5EF4-FFF2-40B4-BE49-F238E27FC236}">
                <a16:creationId xmlns:a16="http://schemas.microsoft.com/office/drawing/2014/main" id="{49B6EFAB-3E6A-4DF3-8C50-AFA9A1126CFD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5329" y="3557961"/>
            <a:ext cx="782531" cy="75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557" y="1167370"/>
            <a:ext cx="5561134" cy="3926679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C27350F-A0A1-4C48-A89C-E7CEC15019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53888BE-B331-4270-9C2A-7D2F6433645B}"/>
              </a:ext>
            </a:extLst>
          </p:cNvPr>
          <p:cNvSpPr/>
          <p:nvPr/>
        </p:nvSpPr>
        <p:spPr>
          <a:xfrm>
            <a:off x="4094629" y="3193676"/>
            <a:ext cx="114300" cy="19722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4A418D-DE9A-4F78-9135-E7B1E1A523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2621" y="2155351"/>
            <a:ext cx="4712616" cy="174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57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557" y="1167369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2B0AF57-C395-40F0-AF81-E46E1633F5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6878" y="1887072"/>
            <a:ext cx="4602879" cy="2109399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6480BA8-ADEE-4079-89C5-F25F9CCA36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15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557" y="1145804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5DB14CD-C97D-49D3-BCE5-6FDC848FC2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2009" y="2133785"/>
            <a:ext cx="4688230" cy="1743607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E7BDCD0-49E1-4C7B-BAE9-AFA4678CBA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01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4739BE8-3E83-4912-AB61-F690E16CBE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650762" y="4785939"/>
            <a:ext cx="2118462" cy="1496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70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31" y="1103239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F0F89B6-3432-40B9-94B4-8975919919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9422" y="1661484"/>
            <a:ext cx="5352752" cy="2475191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0C5D5BF-8B0E-40AE-8911-4F487E6FF5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347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231" y="1103239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B76210F-7F0B-4508-81DE-AC48FDF306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9117" y="2039273"/>
            <a:ext cx="4633362" cy="1743607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1556DCD-A3B0-4914-8DE5-CD55438645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16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29CCC3-51DA-48E4-B6E2-A78D737B0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189" y="1094969"/>
            <a:ext cx="5561134" cy="3926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D4EA65C-36AB-45F0-94BE-F902E22530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4772" y="1726067"/>
            <a:ext cx="4797968" cy="2475191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49F1C9C-C8D1-40BD-AC14-2C8AC654A8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771191" y="4201258"/>
            <a:ext cx="2346265" cy="16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65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20655__rhodesmas__level-up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KG What the Teacher Wants"/>
        <a:ea typeface=""/>
        <a:cs typeface=""/>
      </a:majorFont>
      <a:minorFont>
        <a:latin typeface="KG Corner of the Sky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3916</TotalTime>
  <Words>19</Words>
  <Application>Microsoft Office PowerPoint</Application>
  <PresentationFormat>On-screen Show (4:3)</PresentationFormat>
  <Paragraphs>2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KG First Time In Forever</vt:lpstr>
      <vt:lpstr>Calibri</vt:lpstr>
      <vt:lpstr>KG What the Teacher Wants</vt:lpstr>
      <vt:lpstr>Arial</vt:lpstr>
      <vt:lpstr>KG Corner of the Sky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Masha</dc:creator>
  <cp:lastModifiedBy>pp.mills@outlook.com</cp:lastModifiedBy>
  <cp:revision>113</cp:revision>
  <dcterms:created xsi:type="dcterms:W3CDTF">2019-04-19T10:37:31Z</dcterms:created>
  <dcterms:modified xsi:type="dcterms:W3CDTF">2021-03-04T02:50:03Z</dcterms:modified>
</cp:coreProperties>
</file>