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83" r:id="rId3"/>
    <p:sldId id="264" r:id="rId4"/>
    <p:sldId id="295" r:id="rId5"/>
    <p:sldId id="296" r:id="rId6"/>
    <p:sldId id="265" r:id="rId7"/>
    <p:sldId id="297" r:id="rId8"/>
    <p:sldId id="298" r:id="rId9"/>
    <p:sldId id="285" r:id="rId10"/>
    <p:sldId id="266" r:id="rId11"/>
    <p:sldId id="299" r:id="rId12"/>
    <p:sldId id="300" r:id="rId13"/>
    <p:sldId id="267" r:id="rId14"/>
    <p:sldId id="301" r:id="rId15"/>
    <p:sldId id="302" r:id="rId16"/>
    <p:sldId id="287" r:id="rId17"/>
    <p:sldId id="268" r:id="rId18"/>
    <p:sldId id="303" r:id="rId19"/>
    <p:sldId id="304" r:id="rId20"/>
    <p:sldId id="269" r:id="rId21"/>
    <p:sldId id="305" r:id="rId22"/>
    <p:sldId id="306" r:id="rId23"/>
    <p:sldId id="313" r:id="rId24"/>
    <p:sldId id="271" r:id="rId25"/>
    <p:sldId id="307" r:id="rId26"/>
    <p:sldId id="308" r:id="rId27"/>
    <p:sldId id="270" r:id="rId28"/>
    <p:sldId id="309" r:id="rId29"/>
    <p:sldId id="310" r:id="rId30"/>
    <p:sldId id="272" r:id="rId31"/>
    <p:sldId id="311" r:id="rId32"/>
    <p:sldId id="312" r:id="rId33"/>
    <p:sldId id="261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BE60F"/>
    <a:srgbClr val="F5F263"/>
    <a:srgbClr val="4A6FBA"/>
    <a:srgbClr val="F01C1C"/>
    <a:srgbClr val="FF5347"/>
    <a:srgbClr val="FE7348"/>
    <a:srgbClr val="F47148"/>
    <a:srgbClr val="FF824F"/>
    <a:srgbClr val="FF8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06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4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1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0F83CF-B1F8-4D53-B235-55DD13F062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01A65DD-1421-46B0-8900-68C31FFC41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07140B6-B839-4A54-BF9C-07F0D5D9B4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C6BFA6-07B1-41D3-B6A7-C7F561C191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2" name="Picture 11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B99EBD0-0C19-451C-B238-D5961C7D75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7604EFD-84E1-495B-A4EA-996285033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F8FC1F-801D-488A-B0BF-1CF86CB7CF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3E0277A-F5F8-420A-8088-F355EC1AFE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C8286CA-794F-4123-969C-518FA6DFF1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6ACBBEE-C9E5-4543-9196-AF11FDEFFA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2020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s://www.teacherspayteachers.com/Store/School-Counselor-World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3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12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4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15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19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22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9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26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0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29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5.xml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1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32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18.png"/><Relationship Id="rId18" Type="http://schemas.openxmlformats.org/officeDocument/2006/relationships/image" Target="../media/image38.jpe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School-Counselor-World" TargetMode="External"/><Relationship Id="rId17" Type="http://schemas.openxmlformats.org/officeDocument/2006/relationships/hyperlink" Target="https://www.teacherspayteachers.com/Store/Chirp-Graphics" TargetMode="External"/><Relationship Id="rId2" Type="http://schemas.openxmlformats.org/officeDocument/2006/relationships/image" Target="../media/image32.png"/><Relationship Id="rId16" Type="http://schemas.openxmlformats.org/officeDocument/2006/relationships/image" Target="../media/image37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hyperlink" Target="https://www.teacherspayteachers.com/Store/Kimberly-Geswein-Fonts" TargetMode="External"/><Relationship Id="rId10" Type="http://schemas.openxmlformats.org/officeDocument/2006/relationships/image" Target="../media/image36.png"/><Relationship Id="rId19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image" Target="../media/image33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8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02D2EA0D-F6CD-4959-8BDE-8E9A4686A6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87" t="-16496" r="-3561" b="-10840"/>
          <a:stretch/>
        </p:blipFill>
        <p:spPr>
          <a:xfrm>
            <a:off x="6816281" y="5384704"/>
            <a:ext cx="1744992" cy="1201915"/>
          </a:xfrm>
          <a:prstGeom prst="roundRect">
            <a:avLst>
              <a:gd name="adj" fmla="val 17709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</p:pic>
      <p:pic>
        <p:nvPicPr>
          <p:cNvPr id="20" name="Picture 19" descr="Arrow circle outline">
            <a:hlinkClick r:id="rId5"/>
            <a:extLst>
              <a:ext uri="{FF2B5EF4-FFF2-40B4-BE49-F238E27FC236}">
                <a16:creationId xmlns:a16="http://schemas.microsoft.com/office/drawing/2014/main" id="{A98CB37C-C8B7-4303-B7A4-D09E5869EAD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 rot="21064064">
            <a:off x="7163058" y="1068278"/>
            <a:ext cx="1175870" cy="117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6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5CA3EA90-12FC-41D2-BB2A-A1F73014EE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8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FFE9874D-63E7-42BC-A6FE-69450E14EF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1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4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69B1EE59-1D32-344D-A948-0D635648C1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096A2E1E-F3C4-1249-A79E-995F7CEA30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BE840DA8-507F-7D40-ABD0-0B9E516428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E776B422-EEBF-5F47-9287-88E6BB4BD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2F1F5A4F-5B7A-4247-99CB-1990C4DF5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003CCA90-1977-414D-9EC0-144F8D275B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42EE833E-3B58-0B4F-9EB2-57106A7652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CD8F2F87-6C2B-7441-8C0F-0DF2999D13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79C7B587-CFF9-E542-B804-FBF26730C6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870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C7CB74B0-83F0-BF4D-90E1-1E06DFA2A7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2907EAF2-75C6-584F-8592-1140DE63AF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C5656F28-1611-8542-93C5-8B20F43BF3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233B44BC-0840-2249-BA49-8F61030A3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4F26304B-7679-0E44-A4D4-E815310E49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E1D2F1D3-FDAA-2D40-8518-5F67A10B22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ACEFE479-22BB-C740-8DFA-3ADEAA2923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947C2030-DB60-9C48-9E07-8F4D39182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EF0D9556-C588-1E48-84C0-38C36824D7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905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6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7EE713EE-B066-4DFE-B19A-B5E046951F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8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FB4A5C76-3B96-4600-8FB5-A7CBCF3534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88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4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6EDE7048-ED48-1644-8519-B4CC0EB11E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39417606-D24A-3645-9758-6F9426BD28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35A91536-34F5-DD45-942B-DAE4EBE758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BE6B2746-6244-2946-BAF7-5424F1E717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C283B755-692A-6A4F-8AB2-AC1A8A1623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C511CCBC-0BD5-E344-A31F-FC825484AD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3C93F046-A015-6148-9E35-3483CADB56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96F5EA3E-E680-9647-86ED-55E906A4C2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799A48BC-461A-9942-953D-6182240D33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588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03DB5984-29E0-8143-8205-A9F4A8F124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02EA54F5-C9EA-AD46-9756-55EBAA62F0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5562BA1F-5C8A-0642-BF5B-F404905B75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AA29AC3E-26FB-8349-A3EB-3A04399CF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04539092-187A-4B4D-85C4-C07D8F6BE4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F60FA582-68B5-7245-AE4B-92F4B8D8A7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98A3E792-0CFC-8A43-8CBA-ED5869CE3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96DFCC0E-6FF1-B94A-A17B-FB1F9FB0BE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9A23A7CD-517C-6F42-826B-3F1B48A075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0131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3EF2C20C-4D30-4636-8FBE-BC1FC5996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87" y="4836499"/>
            <a:ext cx="3664014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9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21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0E2981AC-6884-4FEC-B046-A98E29C080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22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5044C580-FD79-416F-B015-AF9484E5EE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7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4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63EAC934-5A79-1542-B1EC-908654AB84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053FF2FB-B869-F742-97E5-C79EA5956E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B2CDE80C-706A-AD40-9E65-B307297396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16C1265B-0D8C-3A49-99E4-AAFEE8B3D3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8CF41AEF-2EF2-E146-8171-11B0EBBFDB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302D2C68-24CE-2945-B176-38A1D914E3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D5BE2ADF-9769-4D4B-B16D-4511A2A5CF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DEAFEA07-F6CA-C54F-B49A-9A2B5EFCF1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CAA22B2A-1DE7-D340-B012-60FCAAA88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249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404EA6F7-DC72-E548-A49C-B5E861EB56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2D1223B7-42EF-AC4F-84F2-CFD9EA9EB4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9A79DE16-9DD5-8049-A6FB-AA6DB5E97B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A58152E6-E121-D547-A622-F72E66039C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BFA9339B-BC5D-AC44-AB35-467FE05777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F38A18A0-BDA2-B941-85B7-17E136FCC1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A7A35DA1-FEDA-4A45-B4E6-0C28BD7244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9FB795CD-73B4-F947-89BD-621117186D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1AED3367-2B67-C94B-908C-5A8B0DDDC3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475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3EF2C20C-4D30-4636-8FBE-BC1FC5996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87" y="4836499"/>
            <a:ext cx="3664014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2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5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5505491F-7F15-46D5-B041-23D366B3AC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6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3C5418FE-B41D-46D5-AC06-F5C47D30E5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6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4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15593CA2-A115-AF4E-A7DA-1541A1E51B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B4A4A870-58F9-4C4F-843F-39FDBFCFD8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13E62915-A51B-AA4A-94C1-B0E687BE89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30D7F233-FBE5-3148-A514-6A76E30CE1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01930295-C038-B84F-B9DA-C0A63CF764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C7183B4E-24CC-264F-9F3C-8884F0B308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6C187383-9BC0-0E4D-BB19-E8716F8556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ADB39354-CF2D-D042-B2D9-2FCF0203F3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9D0F21AE-D811-DD40-AD33-52BB7D4880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43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808DBD9C-9787-6540-84EB-E858BA5BE8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D4DDD3F4-BBEB-3340-9FD5-FAB5B49939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99E0FBD3-DFB9-F64C-B1C4-7D08C9D8AF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E46C3505-846E-C44E-8DCC-D8E333CBF0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AF7B6FA4-6BCB-4B4F-A12F-8956FE22AC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B663D9F2-3EA2-8342-B731-563C1E1B2A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7897432A-C32E-C742-B5B0-02692295EF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35657D15-352B-9E4A-82D4-A462F05140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4D447401-DDC4-AC44-8D13-AB1885F6B2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20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3EF2C20C-4D30-4636-8FBE-BC1FC5996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87" y="4836499"/>
            <a:ext cx="3664014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2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6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9EC72905-6508-4C4D-A419-75765C75E4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8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F0324FBF-5D0A-43D6-9030-3AB1095C19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3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3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6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47379B6A-242B-0147-8B25-17BE6C3CE2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6D19CF3C-2C29-4A44-AFC8-38E8328CC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F8569FFE-1830-844B-B6B5-C828125394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F9DEA301-A49B-104C-B097-CF370C5012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6CA942DF-7E77-0B45-A5BB-C237CF5688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7CBD69DF-A14B-1242-B849-AA7248E60C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C1460C32-5BDB-324C-871B-DAE44E17AE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5A8BD737-B361-6F45-810E-4B231C48A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9BE4B716-39F2-B34C-B2B2-7F88509B8D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57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5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FEB7EC0D-96F0-4677-8618-F81A804471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6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16D0A773-FD40-48C6-877F-C1D5160C99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4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4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63CFACAF-4E1E-714F-B7D4-FC8FA3CBDE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CA4B31CE-77DF-F64A-95A0-C22D4D5B65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6A6C108B-0FDB-A641-A232-497F29762D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52ADF680-3966-1145-869A-ECEE7AFF65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84DB62FE-27C3-0246-9D1B-6E3E9B9E09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40356CEB-5C2F-E140-9C6D-4245BC946B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5A53158F-9FB1-3F41-A02F-60EECC6872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0380EB9F-12F5-6F49-9F47-9FEDDB20CF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A8C1DC11-7DBD-D047-83DF-BDD5378C37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858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1CA4D324-85F7-8845-8426-8F0E8AFBD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E658CE19-2288-AF45-98BE-5E84E1E3B3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2C8F2B6B-A5C5-D645-B521-D6757FEF48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F357B0D1-6243-EF4B-9601-EC4108EB02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5C788B00-94D6-F540-9B0A-2B8ECFE403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8E6E29A0-C2CA-664A-8EEA-4D4F5A326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D467CD83-C8D6-BD44-B8B2-C4D1C2A8C7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DE7A5251-810D-E946-9708-97E3E4982A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19F39E3D-645B-6E4F-BE0B-0993CA4B15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665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on false">
            <a:hlinkClick r:id="" action="ppaction://hlinkshowjump?jump=nextslide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1459123-F315-4F1E-B21D-D4A57A705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32" name="on true">
            <a:hlinkClick r:id="rId11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72FADBA2-3394-4BD4-9064-F7A0105DFB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6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5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7CED9C91-41F2-4D41-908A-293A77B3E9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6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87AEE74D-5B15-44F7-8A63-9CC6A20649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3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las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711E2B3A-66BF-BC49-BDAB-98D46AB982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29922127-B29A-7C42-A13B-257E14B7FC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C382E7A4-F137-664A-AD51-C7DFC8B1E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EB228396-187F-2040-901D-EC2D008057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845D1EAF-41AC-E642-87C6-E455C5195D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0D4227F1-1EAB-BB4E-8756-F19CFF0D6D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4527518F-EEA9-9146-879C-AF9FF04A2F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3496FC2E-42A8-4A45-97F8-493778DFDA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707F469C-033F-304F-A784-376370164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793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B5DD1093-4613-9D4A-8175-0298202632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B0AEAEC5-589E-9241-814F-A1941C564C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41103FA0-DD1E-D047-AA38-FBE9463455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6782AF9C-2960-D648-BF4B-9E95F41CEF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F49A5314-F9B9-5943-9F6A-DE393BAD00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E663EC09-480F-774F-BDA2-7B97FA7904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6B529CCA-392F-9B48-9437-71E63B6CD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F962A7D4-7F21-9D44-BA98-82E529B28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D475DCD3-B80A-FD4F-A09C-F41022AB34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56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1367212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813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46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3842847" y="2673566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1360142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5" name="Picture 64" descr="Arrow circle outline">
            <a:hlinkClick r:id="rId12"/>
            <a:extLst>
              <a:ext uri="{FF2B5EF4-FFF2-40B4-BE49-F238E27FC236}">
                <a16:creationId xmlns:a16="http://schemas.microsoft.com/office/drawing/2014/main" id="{0E9A301B-FA67-4C38-99F8-830FCEE087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  <p:pic>
        <p:nvPicPr>
          <p:cNvPr id="67" name="Picture 66">
            <a:hlinkClick r:id="rId15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5" y="3646521"/>
            <a:ext cx="557610" cy="557610"/>
          </a:xfrm>
          <a:prstGeom prst="rect">
            <a:avLst/>
          </a:prstGeom>
        </p:spPr>
      </p:pic>
      <p:pic>
        <p:nvPicPr>
          <p:cNvPr id="71" name="Picture 70" descr="C:\Users\mhead\Dropbox\ClipArt\Frames and Borders\Scalloped Rectangle Frames Clip Art Set - Chirp Graphics\2.Chirp Graphics logo.jpg">
            <a:hlinkClick r:id="rId17"/>
            <a:extLst>
              <a:ext uri="{FF2B5EF4-FFF2-40B4-BE49-F238E27FC236}">
                <a16:creationId xmlns:a16="http://schemas.microsoft.com/office/drawing/2014/main" id="{B612ECE4-86CC-490C-946A-46DBBB287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097" y="2233801"/>
            <a:ext cx="499133" cy="49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>
            <a:hlinkClick r:id="rId19"/>
            <a:extLst>
              <a:ext uri="{FF2B5EF4-FFF2-40B4-BE49-F238E27FC236}">
                <a16:creationId xmlns:a16="http://schemas.microsoft.com/office/drawing/2014/main" id="{49B6EFAB-3E6A-4DF3-8C50-AFA9A1126CF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329" y="355796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rrow circle outline">
            <a:extLst>
              <a:ext uri="{FF2B5EF4-FFF2-40B4-BE49-F238E27FC236}">
                <a16:creationId xmlns:a16="http://schemas.microsoft.com/office/drawing/2014/main" id="{41359493-E0A3-4F84-8B76-116B477B6B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4" name="Picture 3" descr="Arrow circle outline">
            <a:extLst>
              <a:ext uri="{FF2B5EF4-FFF2-40B4-BE49-F238E27FC236}">
                <a16:creationId xmlns:a16="http://schemas.microsoft.com/office/drawing/2014/main" id="{BB8FCAA8-3F12-4C68-9BCD-20EA62000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5" name="Picture 4" descr="Arrow circle outline">
            <a:extLst>
              <a:ext uri="{FF2B5EF4-FFF2-40B4-BE49-F238E27FC236}">
                <a16:creationId xmlns:a16="http://schemas.microsoft.com/office/drawing/2014/main" id="{7E525182-CEFF-452E-88CF-8194ED4B93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6" name="Picture 5" descr="Arrow circle outline">
            <a:extLst>
              <a:ext uri="{FF2B5EF4-FFF2-40B4-BE49-F238E27FC236}">
                <a16:creationId xmlns:a16="http://schemas.microsoft.com/office/drawing/2014/main" id="{4F140D58-00FF-4149-A800-0AE8F3B175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7" name="Picture 6" descr="Arrow circle outline">
            <a:extLst>
              <a:ext uri="{FF2B5EF4-FFF2-40B4-BE49-F238E27FC236}">
                <a16:creationId xmlns:a16="http://schemas.microsoft.com/office/drawing/2014/main" id="{C3C6B387-8A92-4D97-883A-CEEBAB9F74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8" name="Picture 7" descr="Arrow circle outline">
            <a:extLst>
              <a:ext uri="{FF2B5EF4-FFF2-40B4-BE49-F238E27FC236}">
                <a16:creationId xmlns:a16="http://schemas.microsoft.com/office/drawing/2014/main" id="{B73A7854-8CC0-40FF-8306-B5D356BDF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14" name="Picture 13" descr="Arrow circle outline">
            <a:extLst>
              <a:ext uri="{FF2B5EF4-FFF2-40B4-BE49-F238E27FC236}">
                <a16:creationId xmlns:a16="http://schemas.microsoft.com/office/drawing/2014/main" id="{DDA725D2-91D6-4F1E-B7C2-4BF3EACDAA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19" name="Picture 18" descr="Arrow circle outline">
            <a:extLst>
              <a:ext uri="{FF2B5EF4-FFF2-40B4-BE49-F238E27FC236}">
                <a16:creationId xmlns:a16="http://schemas.microsoft.com/office/drawing/2014/main" id="{05703884-E3FA-44C5-843A-4FF85F8AF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0" name="Picture 19" descr="Arrow circle outline">
            <a:extLst>
              <a:ext uri="{FF2B5EF4-FFF2-40B4-BE49-F238E27FC236}">
                <a16:creationId xmlns:a16="http://schemas.microsoft.com/office/drawing/2014/main" id="{975C91AB-B898-4426-9964-E2908957CE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  <p:pic>
        <p:nvPicPr>
          <p:cNvPr id="72" name="Picture 71">
            <a:hlinkClick r:id="rId6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06965653-9D08-B845-8172-1A66071AE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84ECE2AA-C630-F14C-9C88-3C38D4B4CC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153609" y="1242866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9396C3D6-8EBE-3A41-B2C4-3E8B626020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8DB93898-7BA2-8841-B72B-DA5DF5CA02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45DEDB17-41BB-834F-913C-E7A5D51691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B5FAA0E7-1496-F549-BF5D-F033C3A12A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9447E096-A6F0-1746-A6CF-F91A76ADDC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45158BF6-7E1B-3A4B-97AE-5F4144E724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409C2617-AEB6-5142-A407-1150574D4F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8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6D2924-8441-4B68-8882-36C70D220F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74" y="1761609"/>
            <a:ext cx="2325124" cy="830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A5516D-6D2D-4860-A98F-4C9EB9FD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985" y="2179782"/>
            <a:ext cx="2235194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B23F10-50AD-4EBE-A14A-81224276C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0985" y="3804044"/>
            <a:ext cx="2264997" cy="1013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24C927-B407-4114-9CF2-ABDBABE1A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856" y="1756282"/>
            <a:ext cx="1310754" cy="8596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5BE66E-005D-41B7-93B1-214C7C2471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821" y="1680075"/>
            <a:ext cx="2322777" cy="1012024"/>
          </a:xfrm>
          <a:prstGeom prst="rect">
            <a:avLst/>
          </a:prstGeom>
        </p:spPr>
      </p:pic>
      <p:pic>
        <p:nvPicPr>
          <p:cNvPr id="16" name="on false">
            <a:hlinkClick r:id="" action="ppaction://hlinkshowjump?jump=nextslide">
              <a:snd r:embed="rId9" name="click.wav"/>
            </a:hlinkClick>
            <a:extLst>
              <a:ext uri="{FF2B5EF4-FFF2-40B4-BE49-F238E27FC236}">
                <a16:creationId xmlns:a16="http://schemas.microsoft.com/office/drawing/2014/main" id="{47A428CF-3306-43DC-8D32-89FEC3FD61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6"/>
            <a:ext cx="1871634" cy="1286367"/>
          </a:xfrm>
          <a:prstGeom prst="rect">
            <a:avLst/>
          </a:prstGeom>
        </p:spPr>
      </p:pic>
      <p:pic>
        <p:nvPicPr>
          <p:cNvPr id="18" name="on true">
            <a:hlinkClick r:id="rId11" action="ppaction://hlinksldjump">
              <a:snd r:embed="rId9" name="click.wav"/>
            </a:hlinkClick>
            <a:extLst>
              <a:ext uri="{FF2B5EF4-FFF2-40B4-BE49-F238E27FC236}">
                <a16:creationId xmlns:a16="http://schemas.microsoft.com/office/drawing/2014/main" id="{7C7AB28C-180A-4428-92DA-E6935C59C7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4621" y="5487485"/>
            <a:ext cx="1871634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7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rId4" action="ppaction://hlinksldjump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5" name="Picture 2" descr="Arrow circle outline">
            <a:extLst>
              <a:ext uri="{FF2B5EF4-FFF2-40B4-BE49-F238E27FC236}">
                <a16:creationId xmlns:a16="http://schemas.microsoft.com/office/drawing/2014/main" id="{88A1A542-8CB9-DE46-A3AE-4E07456BD1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6" name="Picture 3" descr="Arrow circle outline">
            <a:extLst>
              <a:ext uri="{FF2B5EF4-FFF2-40B4-BE49-F238E27FC236}">
                <a16:creationId xmlns:a16="http://schemas.microsoft.com/office/drawing/2014/main" id="{63FA042E-365D-AA4C-AB00-01F237E5E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7" name="Picture 4" descr="Arrow circle outline">
            <a:extLst>
              <a:ext uri="{FF2B5EF4-FFF2-40B4-BE49-F238E27FC236}">
                <a16:creationId xmlns:a16="http://schemas.microsoft.com/office/drawing/2014/main" id="{BA19DEDD-F8A4-2C49-9025-B892AEE614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8" name="Picture 5" descr="Arrow circle outline">
            <a:extLst>
              <a:ext uri="{FF2B5EF4-FFF2-40B4-BE49-F238E27FC236}">
                <a16:creationId xmlns:a16="http://schemas.microsoft.com/office/drawing/2014/main" id="{BB8BA3DD-FAC0-9940-B452-E080CAB896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21" name="Picture 6" descr="Arrow circle outline">
            <a:extLst>
              <a:ext uri="{FF2B5EF4-FFF2-40B4-BE49-F238E27FC236}">
                <a16:creationId xmlns:a16="http://schemas.microsoft.com/office/drawing/2014/main" id="{EA212730-C7EE-9A49-A808-1010C3A010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2" name="Picture 7" descr="Arrow circle outline">
            <a:extLst>
              <a:ext uri="{FF2B5EF4-FFF2-40B4-BE49-F238E27FC236}">
                <a16:creationId xmlns:a16="http://schemas.microsoft.com/office/drawing/2014/main" id="{B6E7D526-F1CF-8348-977F-E0EC6B3EC4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3" name="Picture 13" descr="Arrow circle outline">
            <a:extLst>
              <a:ext uri="{FF2B5EF4-FFF2-40B4-BE49-F238E27FC236}">
                <a16:creationId xmlns:a16="http://schemas.microsoft.com/office/drawing/2014/main" id="{CFFED029-220A-204F-B38E-C453521FA3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4" name="Picture 18" descr="Arrow circle outline">
            <a:extLst>
              <a:ext uri="{FF2B5EF4-FFF2-40B4-BE49-F238E27FC236}">
                <a16:creationId xmlns:a16="http://schemas.microsoft.com/office/drawing/2014/main" id="{64EF2EB0-14BD-CF4D-822F-34F3C28F2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5" name="Picture 19" descr="Arrow circle outline">
            <a:extLst>
              <a:ext uri="{FF2B5EF4-FFF2-40B4-BE49-F238E27FC236}">
                <a16:creationId xmlns:a16="http://schemas.microsoft.com/office/drawing/2014/main" id="{08D90956-C4D1-4844-A82A-4F4D86D531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268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hlinkClick r:id="" action="ppaction://hlinkshowjump?jump=nextslide">
              <a:snd r:embed="rId2" name="click.wav"/>
            </a:hlinkClick>
            <a:extLst>
              <a:ext uri="{FF2B5EF4-FFF2-40B4-BE49-F238E27FC236}">
                <a16:creationId xmlns:a16="http://schemas.microsoft.com/office/drawing/2014/main" id="{C87437D5-AD3D-4888-81BA-AFE4508E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179" y="5977870"/>
            <a:ext cx="1280569" cy="880130"/>
          </a:xfrm>
          <a:prstGeom prst="rect">
            <a:avLst/>
          </a:prstGeom>
        </p:spPr>
      </p:pic>
      <p:pic>
        <p:nvPicPr>
          <p:cNvPr id="13" name="Picture 2" descr="Arrow circle outline">
            <a:extLst>
              <a:ext uri="{FF2B5EF4-FFF2-40B4-BE49-F238E27FC236}">
                <a16:creationId xmlns:a16="http://schemas.microsoft.com/office/drawing/2014/main" id="{B3E361D5-9157-B247-AFE5-2362A876DE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2040" b="22040"/>
          <a:stretch/>
        </p:blipFill>
        <p:spPr>
          <a:xfrm>
            <a:off x="73246" y="1096788"/>
            <a:ext cx="3080363" cy="1722525"/>
          </a:xfrm>
          <a:prstGeom prst="ellipse">
            <a:avLst/>
          </a:prstGeom>
        </p:spPr>
      </p:pic>
      <p:pic>
        <p:nvPicPr>
          <p:cNvPr id="15" name="Picture 3" descr="Arrow circle outline">
            <a:extLst>
              <a:ext uri="{FF2B5EF4-FFF2-40B4-BE49-F238E27FC236}">
                <a16:creationId xmlns:a16="http://schemas.microsoft.com/office/drawing/2014/main" id="{EFCC6906-A599-E841-84DF-96E6F6F60E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6159" b="26159"/>
          <a:stretch/>
        </p:blipFill>
        <p:spPr>
          <a:xfrm>
            <a:off x="3244896" y="1139801"/>
            <a:ext cx="2908292" cy="1386743"/>
          </a:xfrm>
          <a:prstGeom prst="ellipse">
            <a:avLst/>
          </a:prstGeom>
        </p:spPr>
      </p:pic>
      <p:pic>
        <p:nvPicPr>
          <p:cNvPr id="16" name="Picture 4" descr="Arrow circle outline">
            <a:extLst>
              <a:ext uri="{FF2B5EF4-FFF2-40B4-BE49-F238E27FC236}">
                <a16:creationId xmlns:a16="http://schemas.microsoft.com/office/drawing/2014/main" id="{C4BCDCC5-FAE0-F547-AB02-C670734993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5818" b="15818"/>
          <a:stretch/>
        </p:blipFill>
        <p:spPr>
          <a:xfrm>
            <a:off x="3173798" y="4243307"/>
            <a:ext cx="2754134" cy="1882827"/>
          </a:xfrm>
          <a:prstGeom prst="ellipse">
            <a:avLst/>
          </a:prstGeom>
        </p:spPr>
      </p:pic>
      <p:pic>
        <p:nvPicPr>
          <p:cNvPr id="17" name="Picture 5" descr="Arrow circle outline">
            <a:extLst>
              <a:ext uri="{FF2B5EF4-FFF2-40B4-BE49-F238E27FC236}">
                <a16:creationId xmlns:a16="http://schemas.microsoft.com/office/drawing/2014/main" id="{87AA5AC4-B5A7-5648-B468-A886EC3095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366" b="25366"/>
          <a:stretch/>
        </p:blipFill>
        <p:spPr>
          <a:xfrm>
            <a:off x="3128886" y="2712561"/>
            <a:ext cx="2908291" cy="1432878"/>
          </a:xfrm>
          <a:prstGeom prst="ellipse">
            <a:avLst/>
          </a:prstGeom>
        </p:spPr>
      </p:pic>
      <p:pic>
        <p:nvPicPr>
          <p:cNvPr id="18" name="Picture 6" descr="Arrow circle outline">
            <a:extLst>
              <a:ext uri="{FF2B5EF4-FFF2-40B4-BE49-F238E27FC236}">
                <a16:creationId xmlns:a16="http://schemas.microsoft.com/office/drawing/2014/main" id="{66A58ED5-F1A1-F04D-84DB-1431512ECC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4455" b="24455"/>
          <a:stretch/>
        </p:blipFill>
        <p:spPr>
          <a:xfrm>
            <a:off x="198916" y="3100514"/>
            <a:ext cx="2829024" cy="1445353"/>
          </a:xfrm>
          <a:prstGeom prst="ellipse">
            <a:avLst/>
          </a:prstGeom>
        </p:spPr>
      </p:pic>
      <p:pic>
        <p:nvPicPr>
          <p:cNvPr id="21" name="Picture 7" descr="Arrow circle outline">
            <a:extLst>
              <a:ext uri="{FF2B5EF4-FFF2-40B4-BE49-F238E27FC236}">
                <a16:creationId xmlns:a16="http://schemas.microsoft.com/office/drawing/2014/main" id="{3B5862E8-94EC-8F43-9AFA-C8AC4F70AD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6308" b="16308"/>
          <a:stretch/>
        </p:blipFill>
        <p:spPr>
          <a:xfrm>
            <a:off x="6269198" y="1013694"/>
            <a:ext cx="2679609" cy="1805619"/>
          </a:xfrm>
          <a:prstGeom prst="ellipse">
            <a:avLst/>
          </a:prstGeom>
        </p:spPr>
      </p:pic>
      <p:pic>
        <p:nvPicPr>
          <p:cNvPr id="22" name="Picture 13" descr="Arrow circle outline">
            <a:extLst>
              <a:ext uri="{FF2B5EF4-FFF2-40B4-BE49-F238E27FC236}">
                <a16:creationId xmlns:a16="http://schemas.microsoft.com/office/drawing/2014/main" id="{0ACEB608-F1CE-E84D-91FC-72975BF120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509" b="23509"/>
          <a:stretch/>
        </p:blipFill>
        <p:spPr>
          <a:xfrm>
            <a:off x="6209246" y="2908330"/>
            <a:ext cx="2908292" cy="1540900"/>
          </a:xfrm>
          <a:prstGeom prst="ellipse">
            <a:avLst/>
          </a:prstGeom>
        </p:spPr>
      </p:pic>
      <p:pic>
        <p:nvPicPr>
          <p:cNvPr id="23" name="Picture 18" descr="Arrow circle outline">
            <a:extLst>
              <a:ext uri="{FF2B5EF4-FFF2-40B4-BE49-F238E27FC236}">
                <a16:creationId xmlns:a16="http://schemas.microsoft.com/office/drawing/2014/main" id="{5D792091-40BC-6D4E-8E78-24D2933774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5151" b="25151"/>
          <a:stretch/>
        </p:blipFill>
        <p:spPr>
          <a:xfrm>
            <a:off x="6072443" y="4615133"/>
            <a:ext cx="2908292" cy="1445353"/>
          </a:xfrm>
          <a:prstGeom prst="ellipse">
            <a:avLst/>
          </a:prstGeom>
        </p:spPr>
      </p:pic>
      <p:pic>
        <p:nvPicPr>
          <p:cNvPr id="24" name="Picture 19" descr="Arrow circle outline">
            <a:extLst>
              <a:ext uri="{FF2B5EF4-FFF2-40B4-BE49-F238E27FC236}">
                <a16:creationId xmlns:a16="http://schemas.microsoft.com/office/drawing/2014/main" id="{8657D3FF-8AB7-D14B-9AC1-E9B38732AB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0091" b="20091"/>
          <a:stretch/>
        </p:blipFill>
        <p:spPr>
          <a:xfrm>
            <a:off x="227188" y="4615133"/>
            <a:ext cx="2879637" cy="17225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254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3EF2C20C-4D30-4636-8FBE-BC1FC5996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87" y="4836499"/>
            <a:ext cx="3664014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6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9482</TotalTime>
  <Words>19</Words>
  <Application>Microsoft Office PowerPoint</Application>
  <PresentationFormat>On-screen Show (4:3)</PresentationFormat>
  <Paragraphs>2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KG Corner of the Sky</vt:lpstr>
      <vt:lpstr>KG First Time In Forever</vt:lpstr>
      <vt:lpstr>KG What the Teacher Wants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pp.mills@outlook.com</cp:lastModifiedBy>
  <cp:revision>153</cp:revision>
  <dcterms:created xsi:type="dcterms:W3CDTF">2019-04-19T10:37:31Z</dcterms:created>
  <dcterms:modified xsi:type="dcterms:W3CDTF">2021-04-01T17:43:24Z</dcterms:modified>
</cp:coreProperties>
</file>