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handoutMasterIdLst>
    <p:handoutMasterId r:id="rId24"/>
  </p:handoutMasterIdLst>
  <p:sldIdLst>
    <p:sldId id="256" r:id="rId2"/>
    <p:sldId id="257" r:id="rId3"/>
    <p:sldId id="284" r:id="rId4"/>
    <p:sldId id="285" r:id="rId5"/>
    <p:sldId id="286" r:id="rId6"/>
    <p:sldId id="287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299" r:id="rId19"/>
    <p:sldId id="300" r:id="rId20"/>
    <p:sldId id="301" r:id="rId21"/>
    <p:sldId id="261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browse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C702"/>
    <a:srgbClr val="2F9344"/>
    <a:srgbClr val="57CAC5"/>
    <a:srgbClr val="C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247" autoAdjust="0"/>
    <p:restoredTop sz="93481" autoAdjust="0"/>
  </p:normalViewPr>
  <p:slideViewPr>
    <p:cSldViewPr snapToGrid="0" showGuides="1">
      <p:cViewPr varScale="1">
        <p:scale>
          <a:sx n="96" d="100"/>
          <a:sy n="96" d="100"/>
        </p:scale>
        <p:origin x="66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1" d="100"/>
        <a:sy n="51" d="100"/>
      </p:scale>
      <p:origin x="0" y="0"/>
    </p:cViewPr>
  </p:sorterViewPr>
  <p:notesViewPr>
    <p:cSldViewPr snapToGrid="0" showGuides="1">
      <p:cViewPr varScale="1">
        <p:scale>
          <a:sx n="52" d="100"/>
          <a:sy n="52" d="100"/>
        </p:scale>
        <p:origin x="1824" y="6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FBD1BE-3733-49DF-9691-8EFA903ABE9B}" type="datetimeFigureOut">
              <a:rPr lang="en-US" smtClean="0"/>
              <a:t>1/28/2021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7B452D-FA0C-4D84-B391-96D8DF37FBF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957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3A19CA-62B7-46FC-8ABA-462832413370}" type="datetimeFigureOut">
              <a:rPr lang="ru-RU" smtClean="0"/>
              <a:t>28.01.2021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B51DCE-B287-4901-8FA6-1F66A15506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9398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MX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B51DCE-B287-4901-8FA6-1F66A1550692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07386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www.teacherspayteachers.com/Store/School-Counselor-World" TargetMode="Externa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2119357"/>
            <a:ext cx="7772400" cy="1390606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43000" y="3602038"/>
            <a:ext cx="6858000" cy="365125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Interactive Activity on ___ for Grades K-1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>
            <a:hlinkClick r:id="rId2"/>
            <a:extLst>
              <a:ext uri="{FF2B5EF4-FFF2-40B4-BE49-F238E27FC236}">
                <a16:creationId xmlns:a16="http://schemas.microsoft.com/office/drawing/2014/main" id="{A042B08F-02BC-4662-870A-919DEB58F09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1728" y="240784"/>
            <a:ext cx="1175870" cy="1175870"/>
          </a:xfrm>
          <a:prstGeom prst="rect">
            <a:avLst/>
          </a:prstGeom>
        </p:spPr>
      </p:pic>
      <p:sp>
        <p:nvSpPr>
          <p:cNvPr id="18" name="Footer Placeholder 4">
            <a:extLst>
              <a:ext uri="{FF2B5EF4-FFF2-40B4-BE49-F238E27FC236}">
                <a16:creationId xmlns:a16="http://schemas.microsoft.com/office/drawing/2014/main" id="{E9730251-D745-4920-ABA8-C8BBF57AE7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81141" y="6548440"/>
            <a:ext cx="4305834" cy="365125"/>
          </a:xfrm>
          <a:prstGeom prst="rect">
            <a:avLst/>
          </a:prstGeom>
        </p:spPr>
        <p:txBody>
          <a:bodyPr/>
          <a:lstStyle>
            <a:lvl1pPr>
              <a:defRPr sz="1100"/>
            </a:lvl1pPr>
          </a:lstStyle>
          <a:p>
            <a:r>
              <a:rPr lang="en-US" dirty="0"/>
              <a:t>© 2018 www.schoolcounselorworld.com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39932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4D38C5FA-7F7C-4755-A160-A0AE529478D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C9991551-86FE-4527-A0F2-894232037FE5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1551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Picture 6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91A2F3E3-A5C3-4A52-A340-789A9F528A5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8" name="Picture 7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ABD71BD5-EAE4-43EA-9F78-E2ED5A874350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2128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7CBB32B9-7E8E-4EA9-9062-2B37F633E66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781141" y="6548440"/>
            <a:ext cx="4305834" cy="365125"/>
          </a:xfrm>
          <a:prstGeom prst="rect">
            <a:avLst/>
          </a:prstGeom>
        </p:spPr>
        <p:txBody>
          <a:bodyPr/>
          <a:lstStyle>
            <a:lvl1pPr>
              <a:defRPr sz="1100"/>
            </a:lvl1pPr>
          </a:lstStyle>
          <a:p>
            <a:r>
              <a:rPr lang="en-US"/>
              <a:t>© 2018 www.schoolcounselorworld.com</a:t>
            </a:r>
            <a:endParaRPr lang="ru-RU" dirty="0"/>
          </a:p>
        </p:txBody>
      </p:sp>
      <p:pic>
        <p:nvPicPr>
          <p:cNvPr id="8" name="Picture 7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7528BC12-65D2-4655-9D4C-DD2EB998EF8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8CC62566-0031-44CA-BCF0-86C9DEF8CC5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1435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Picture 7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304AE5BA-560C-479E-A1C9-38B7C67DEC5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A6387259-9CAF-46F2-8F69-E39B84C95478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05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Picture 7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F168CA92-08F3-4E26-9D21-B4CC76956D7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A51043F6-F8F7-4727-BBA9-340C63DD377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69255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10" name="Picture 9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E862AC8F-CF6B-4538-986C-244EA1BDF60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11" name="Picture 10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09C45FCF-F486-4829-A7C3-27792634FF7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3571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6" name="Picture 5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A039912E-F221-4F03-8EB8-4974142F48E6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7" name="Picture 6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C5232734-DE6F-4F23-AD54-3E59C9222E1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78102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5" name="Picture 4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54802179-B18D-4BB9-9FE9-93A27A2E1DF2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6" name="Picture 5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FCC32575-A31B-4BE4-B4EF-6C5B436BF29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6071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Picture 7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ED865E92-C2BF-4D83-B7CA-8921252A329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64D97E56-151F-4C26-B1CE-EC39D57F346A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3114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742916" y="6356351"/>
            <a:ext cx="1372134" cy="3651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© 2018 www.schoolcounselorworld.com</a:t>
            </a: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Picture 7">
            <a:hlinkClick r:id="" action="ppaction://hlinkshowjump?jump=lastslideviewed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BE1D4DDD-6FE3-47B4-A090-9E9F4DB3468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8692" y="363861"/>
            <a:ext cx="441684" cy="365126"/>
          </a:xfrm>
          <a:prstGeom prst="rect">
            <a:avLst/>
          </a:prstGeom>
        </p:spPr>
      </p:pic>
      <p:pic>
        <p:nvPicPr>
          <p:cNvPr id="9" name="Picture 8">
            <a:hlinkClick r:id="" action="ppaction://hlinkshowjump?jump=firstslide">
              <a:snd r:embed="rId2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F8EBB98D-E54E-43AA-8D0B-384EF56E098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284" y="365126"/>
            <a:ext cx="377529" cy="365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3974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 userDrawn="1"/>
        </p:nvSpPr>
        <p:spPr>
          <a:xfrm>
            <a:off x="0" y="230191"/>
            <a:ext cx="9144000" cy="637076"/>
          </a:xfrm>
          <a:prstGeom prst="rect">
            <a:avLst/>
          </a:prstGeom>
          <a:solidFill>
            <a:srgbClr val="FEC7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05985" y="365126"/>
            <a:ext cx="5132031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6" name="Picture 15">
            <a:hlinkClick r:id="rId13" action="ppaction://hlinksldjump">
              <a:snd r:embed="rId14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C1CB86A7-4A16-4B2E-9442-5564457B7700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1008179" y="363862"/>
            <a:ext cx="372147" cy="365125"/>
          </a:xfrm>
          <a:prstGeom prst="rect">
            <a:avLst/>
          </a:prstGeom>
        </p:spPr>
      </p:pic>
      <p:sp>
        <p:nvSpPr>
          <p:cNvPr id="29" name="Date Placeholder 3">
            <a:extLst>
              <a:ext uri="{FF2B5EF4-FFF2-40B4-BE49-F238E27FC236}">
                <a16:creationId xmlns:a16="http://schemas.microsoft.com/office/drawing/2014/main" id="{61E668F9-E07F-490C-994D-A1F4C2A64BB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3208412" cy="365125"/>
          </a:xfrm>
          <a:prstGeom prst="rect">
            <a:avLst/>
          </a:prstGeom>
        </p:spPr>
        <p:txBody>
          <a:bodyPr/>
          <a:lstStyle/>
          <a:p>
            <a:endParaRPr lang="ru-RU" dirty="0"/>
          </a:p>
        </p:txBody>
      </p:sp>
      <p:sp>
        <p:nvSpPr>
          <p:cNvPr id="30" name="Footer Placeholder 4">
            <a:extLst>
              <a:ext uri="{FF2B5EF4-FFF2-40B4-BE49-F238E27FC236}">
                <a16:creationId xmlns:a16="http://schemas.microsoft.com/office/drawing/2014/main" id="{6EA017AB-66D0-460C-88A8-EEC262FB17B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990441" y="6356351"/>
            <a:ext cx="2286534" cy="365125"/>
          </a:xfrm>
          <a:prstGeom prst="rect">
            <a:avLst/>
          </a:prstGeom>
        </p:spPr>
        <p:txBody>
          <a:bodyPr/>
          <a:lstStyle>
            <a:lvl1pPr>
              <a:defRPr sz="1100"/>
            </a:lvl1pPr>
          </a:lstStyle>
          <a:p>
            <a:r>
              <a:rPr lang="en-US" dirty="0"/>
              <a:t>© 2018 www.schoolcounselorworld.com</a:t>
            </a:r>
            <a:endParaRPr lang="ru-RU" dirty="0"/>
          </a:p>
        </p:txBody>
      </p:sp>
      <p:sp>
        <p:nvSpPr>
          <p:cNvPr id="31" name="Slide Number Placeholder 5">
            <a:extLst>
              <a:ext uri="{FF2B5EF4-FFF2-40B4-BE49-F238E27FC236}">
                <a16:creationId xmlns:a16="http://schemas.microsoft.com/office/drawing/2014/main" id="{E258B136-46A6-4CC5-A452-F58AA329F14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9B701433-DB85-446C-B33A-E77EC5F762BE}" type="slidenum">
              <a:rPr lang="ru-RU" smtClean="0"/>
              <a:t>‹#›</a:t>
            </a:fld>
            <a:endParaRPr lang="ru-RU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96B6113-C2C4-46B4-9247-9101D053323D}"/>
              </a:ext>
            </a:extLst>
          </p:cNvPr>
          <p:cNvSpPr/>
          <p:nvPr userDrawn="1"/>
        </p:nvSpPr>
        <p:spPr>
          <a:xfrm>
            <a:off x="342899" y="6356351"/>
            <a:ext cx="5591175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/>
              <a:t>© 2018 www.schoolcounselorworld.com</a:t>
            </a:r>
            <a:endParaRPr lang="ru-RU" sz="1100" dirty="0"/>
          </a:p>
        </p:txBody>
      </p:sp>
    </p:spTree>
    <p:extLst>
      <p:ext uri="{BB962C8B-B14F-4D97-AF65-F5344CB8AC3E}">
        <p14:creationId xmlns:p14="http://schemas.microsoft.com/office/powerpoint/2010/main" val="4194984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audio" Target="../media/audio1.wav"/><Relationship Id="rId5" Type="http://schemas.openxmlformats.org/officeDocument/2006/relationships/slide" Target="slide3.xml"/><Relationship Id="rId4" Type="http://schemas.openxmlformats.org/officeDocument/2006/relationships/image" Target="../media/image5.JP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26.xml"/><Relationship Id="rId7" Type="http://schemas.openxmlformats.org/officeDocument/2006/relationships/image" Target="../media/image29.JPG"/><Relationship Id="rId12" Type="http://schemas.openxmlformats.org/officeDocument/2006/relationships/image" Target="../media/image11.png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audio" Target="../media/audio1.wav"/><Relationship Id="rId11" Type="http://schemas.openxmlformats.org/officeDocument/2006/relationships/image" Target="../media/image12.png"/><Relationship Id="rId5" Type="http://schemas.openxmlformats.org/officeDocument/2006/relationships/audio" Target="../media/audio2.wav"/><Relationship Id="rId10" Type="http://schemas.openxmlformats.org/officeDocument/2006/relationships/image" Target="../media/image30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29.xml"/><Relationship Id="rId7" Type="http://schemas.openxmlformats.org/officeDocument/2006/relationships/image" Target="../media/image31.JPG"/><Relationship Id="rId12" Type="http://schemas.openxmlformats.org/officeDocument/2006/relationships/image" Target="../media/image33.png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audio" Target="../media/audio1.wav"/><Relationship Id="rId11" Type="http://schemas.openxmlformats.org/officeDocument/2006/relationships/image" Target="../media/image12.png"/><Relationship Id="rId5" Type="http://schemas.openxmlformats.org/officeDocument/2006/relationships/audio" Target="../media/audio2.wav"/><Relationship Id="rId10" Type="http://schemas.openxmlformats.org/officeDocument/2006/relationships/image" Target="../media/image32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32.xml"/><Relationship Id="rId7" Type="http://schemas.openxmlformats.org/officeDocument/2006/relationships/image" Target="../media/image34.JPG"/><Relationship Id="rId12" Type="http://schemas.openxmlformats.org/officeDocument/2006/relationships/image" Target="../media/image35.png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audio" Target="../media/audio1.wav"/><Relationship Id="rId11" Type="http://schemas.openxmlformats.org/officeDocument/2006/relationships/image" Target="../media/image12.png"/><Relationship Id="rId5" Type="http://schemas.openxmlformats.org/officeDocument/2006/relationships/audio" Target="../media/audio2.wav"/><Relationship Id="rId10" Type="http://schemas.openxmlformats.org/officeDocument/2006/relationships/image" Target="../media/image19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35.xml"/><Relationship Id="rId7" Type="http://schemas.openxmlformats.org/officeDocument/2006/relationships/image" Target="../media/image36.JPG"/><Relationship Id="rId12" Type="http://schemas.openxmlformats.org/officeDocument/2006/relationships/image" Target="../media/image18.png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audio" Target="../media/audio1.wav"/><Relationship Id="rId11" Type="http://schemas.openxmlformats.org/officeDocument/2006/relationships/image" Target="../media/image12.png"/><Relationship Id="rId5" Type="http://schemas.openxmlformats.org/officeDocument/2006/relationships/audio" Target="../media/audio2.wav"/><Relationship Id="rId10" Type="http://schemas.openxmlformats.org/officeDocument/2006/relationships/image" Target="../media/image16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38.xml"/><Relationship Id="rId7" Type="http://schemas.openxmlformats.org/officeDocument/2006/relationships/image" Target="../media/image37.JPG"/><Relationship Id="rId12" Type="http://schemas.openxmlformats.org/officeDocument/2006/relationships/image" Target="../media/image32.png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audio" Target="../media/audio1.wav"/><Relationship Id="rId11" Type="http://schemas.openxmlformats.org/officeDocument/2006/relationships/image" Target="../media/image12.png"/><Relationship Id="rId5" Type="http://schemas.openxmlformats.org/officeDocument/2006/relationships/audio" Target="../media/audio2.wav"/><Relationship Id="rId10" Type="http://schemas.openxmlformats.org/officeDocument/2006/relationships/image" Target="../media/image33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41.xml"/><Relationship Id="rId7" Type="http://schemas.openxmlformats.org/officeDocument/2006/relationships/image" Target="../media/image38.JPG"/><Relationship Id="rId12" Type="http://schemas.openxmlformats.org/officeDocument/2006/relationships/image" Target="../media/image16.png"/><Relationship Id="rId2" Type="http://schemas.openxmlformats.org/officeDocument/2006/relationships/tags" Target="../tags/tag40.xml"/><Relationship Id="rId1" Type="http://schemas.openxmlformats.org/officeDocument/2006/relationships/tags" Target="../tags/tag39.xml"/><Relationship Id="rId6" Type="http://schemas.openxmlformats.org/officeDocument/2006/relationships/audio" Target="../media/audio1.wav"/><Relationship Id="rId11" Type="http://schemas.openxmlformats.org/officeDocument/2006/relationships/image" Target="../media/image12.png"/><Relationship Id="rId5" Type="http://schemas.openxmlformats.org/officeDocument/2006/relationships/audio" Target="../media/audio2.wav"/><Relationship Id="rId10" Type="http://schemas.openxmlformats.org/officeDocument/2006/relationships/image" Target="../media/image39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44.xml"/><Relationship Id="rId7" Type="http://schemas.openxmlformats.org/officeDocument/2006/relationships/image" Target="../media/image40.JPG"/><Relationship Id="rId12" Type="http://schemas.openxmlformats.org/officeDocument/2006/relationships/image" Target="../media/image24.png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audio" Target="../media/audio1.wav"/><Relationship Id="rId11" Type="http://schemas.openxmlformats.org/officeDocument/2006/relationships/image" Target="../media/image12.png"/><Relationship Id="rId5" Type="http://schemas.openxmlformats.org/officeDocument/2006/relationships/audio" Target="../media/audio2.wav"/><Relationship Id="rId10" Type="http://schemas.openxmlformats.org/officeDocument/2006/relationships/image" Target="../media/image35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47.xml"/><Relationship Id="rId7" Type="http://schemas.openxmlformats.org/officeDocument/2006/relationships/image" Target="../media/image41.JPG"/><Relationship Id="rId12" Type="http://schemas.openxmlformats.org/officeDocument/2006/relationships/image" Target="../media/image42.png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audio" Target="../media/audio1.wav"/><Relationship Id="rId11" Type="http://schemas.openxmlformats.org/officeDocument/2006/relationships/image" Target="../media/image12.png"/><Relationship Id="rId5" Type="http://schemas.openxmlformats.org/officeDocument/2006/relationships/audio" Target="../media/audio2.wav"/><Relationship Id="rId10" Type="http://schemas.openxmlformats.org/officeDocument/2006/relationships/image" Target="../media/image24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50.xml"/><Relationship Id="rId7" Type="http://schemas.openxmlformats.org/officeDocument/2006/relationships/image" Target="../media/image43.JPG"/><Relationship Id="rId12" Type="http://schemas.openxmlformats.org/officeDocument/2006/relationships/image" Target="../media/image26.png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audio" Target="../media/audio1.wav"/><Relationship Id="rId11" Type="http://schemas.openxmlformats.org/officeDocument/2006/relationships/image" Target="../media/image12.png"/><Relationship Id="rId5" Type="http://schemas.openxmlformats.org/officeDocument/2006/relationships/audio" Target="../media/audio2.wav"/><Relationship Id="rId10" Type="http://schemas.openxmlformats.org/officeDocument/2006/relationships/image" Target="../media/image42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53.xml"/><Relationship Id="rId7" Type="http://schemas.openxmlformats.org/officeDocument/2006/relationships/image" Target="../media/image44.JPG"/><Relationship Id="rId12" Type="http://schemas.openxmlformats.org/officeDocument/2006/relationships/image" Target="../media/image23.png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audio" Target="../media/audio1.wav"/><Relationship Id="rId11" Type="http://schemas.openxmlformats.org/officeDocument/2006/relationships/image" Target="../media/image12.png"/><Relationship Id="rId5" Type="http://schemas.openxmlformats.org/officeDocument/2006/relationships/audio" Target="../media/audio2.wav"/><Relationship Id="rId10" Type="http://schemas.openxmlformats.org/officeDocument/2006/relationships/image" Target="../media/image45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8.png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56.xml"/><Relationship Id="rId7" Type="http://schemas.openxmlformats.org/officeDocument/2006/relationships/image" Target="../media/image46.JPG"/><Relationship Id="rId12" Type="http://schemas.openxmlformats.org/officeDocument/2006/relationships/image" Target="../media/image11.png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6" Type="http://schemas.openxmlformats.org/officeDocument/2006/relationships/audio" Target="../media/audio1.wav"/><Relationship Id="rId11" Type="http://schemas.openxmlformats.org/officeDocument/2006/relationships/image" Target="../media/image12.png"/><Relationship Id="rId5" Type="http://schemas.openxmlformats.org/officeDocument/2006/relationships/audio" Target="../media/audio2.wav"/><Relationship Id="rId10" Type="http://schemas.openxmlformats.org/officeDocument/2006/relationships/image" Target="../media/image27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49.tiff"/><Relationship Id="rId18" Type="http://schemas.openxmlformats.org/officeDocument/2006/relationships/hyperlink" Target="http://www.schoolcounselorworld.com/" TargetMode="External"/><Relationship Id="rId3" Type="http://schemas.openxmlformats.org/officeDocument/2006/relationships/tags" Target="../tags/tag59.xml"/><Relationship Id="rId21" Type="http://schemas.openxmlformats.org/officeDocument/2006/relationships/hyperlink" Target="https://www.teacherspayteachers.com/Store/Sarah-Pecorino-Illustration" TargetMode="External"/><Relationship Id="rId7" Type="http://schemas.openxmlformats.org/officeDocument/2006/relationships/tags" Target="../tags/tag63.xml"/><Relationship Id="rId12" Type="http://schemas.openxmlformats.org/officeDocument/2006/relationships/hyperlink" Target="https://www.teacherspayteachers.com/Store/Krista-Wallden-Creative-Clips" TargetMode="External"/><Relationship Id="rId17" Type="http://schemas.openxmlformats.org/officeDocument/2006/relationships/image" Target="../media/image51.png"/><Relationship Id="rId2" Type="http://schemas.openxmlformats.org/officeDocument/2006/relationships/tags" Target="../tags/tag58.xml"/><Relationship Id="rId16" Type="http://schemas.openxmlformats.org/officeDocument/2006/relationships/hyperlink" Target="https://www.teacherspayteachers.com/Store/Nimble-Art" TargetMode="External"/><Relationship Id="rId20" Type="http://schemas.openxmlformats.org/officeDocument/2006/relationships/image" Target="../media/image52.png"/><Relationship Id="rId1" Type="http://schemas.openxmlformats.org/officeDocument/2006/relationships/tags" Target="../tags/tag57.xml"/><Relationship Id="rId6" Type="http://schemas.openxmlformats.org/officeDocument/2006/relationships/tags" Target="../tags/tag62.xml"/><Relationship Id="rId11" Type="http://schemas.openxmlformats.org/officeDocument/2006/relationships/image" Target="../media/image48.png"/><Relationship Id="rId5" Type="http://schemas.openxmlformats.org/officeDocument/2006/relationships/tags" Target="../tags/tag61.xml"/><Relationship Id="rId15" Type="http://schemas.openxmlformats.org/officeDocument/2006/relationships/image" Target="../media/image50.png"/><Relationship Id="rId10" Type="http://schemas.openxmlformats.org/officeDocument/2006/relationships/hyperlink" Target="https://www.teacherspayteachers.com/Store/Sculpt-Designs" TargetMode="External"/><Relationship Id="rId19" Type="http://schemas.openxmlformats.org/officeDocument/2006/relationships/hyperlink" Target="https://www.teacherspayteachers.com/Store/Kimberly-Geswein-Fonts" TargetMode="External"/><Relationship Id="rId4" Type="http://schemas.openxmlformats.org/officeDocument/2006/relationships/tags" Target="../tags/tag60.xml"/><Relationship Id="rId9" Type="http://schemas.openxmlformats.org/officeDocument/2006/relationships/image" Target="../media/image47.JPG"/><Relationship Id="rId14" Type="http://schemas.openxmlformats.org/officeDocument/2006/relationships/hyperlink" Target="https://www.teacherspayteachers.com/Store/Educlips" TargetMode="External"/><Relationship Id="rId22" Type="http://schemas.openxmlformats.org/officeDocument/2006/relationships/image" Target="../media/image5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5.xml"/><Relationship Id="rId7" Type="http://schemas.openxmlformats.org/officeDocument/2006/relationships/image" Target="../media/image9.JPG"/><Relationship Id="rId12" Type="http://schemas.openxmlformats.org/officeDocument/2006/relationships/image" Target="../media/image13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audio" Target="../media/audio1.wav"/><Relationship Id="rId11" Type="http://schemas.openxmlformats.org/officeDocument/2006/relationships/image" Target="../media/image12.png"/><Relationship Id="rId5" Type="http://schemas.openxmlformats.org/officeDocument/2006/relationships/audio" Target="../media/audio2.wav"/><Relationship Id="rId10" Type="http://schemas.openxmlformats.org/officeDocument/2006/relationships/image" Target="../media/image11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8.xml"/><Relationship Id="rId7" Type="http://schemas.openxmlformats.org/officeDocument/2006/relationships/image" Target="../media/image14.JPG"/><Relationship Id="rId12" Type="http://schemas.openxmlformats.org/officeDocument/2006/relationships/image" Target="../media/image16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audio" Target="../media/audio1.wav"/><Relationship Id="rId11" Type="http://schemas.openxmlformats.org/officeDocument/2006/relationships/image" Target="../media/image12.png"/><Relationship Id="rId5" Type="http://schemas.openxmlformats.org/officeDocument/2006/relationships/audio" Target="../media/audio2.wav"/><Relationship Id="rId10" Type="http://schemas.openxmlformats.org/officeDocument/2006/relationships/image" Target="../media/image15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11.xml"/><Relationship Id="rId7" Type="http://schemas.openxmlformats.org/officeDocument/2006/relationships/image" Target="../media/image17.JPG"/><Relationship Id="rId12" Type="http://schemas.openxmlformats.org/officeDocument/2006/relationships/image" Target="../media/image19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audio" Target="../media/audio1.wav"/><Relationship Id="rId11" Type="http://schemas.openxmlformats.org/officeDocument/2006/relationships/image" Target="../media/image12.png"/><Relationship Id="rId5" Type="http://schemas.openxmlformats.org/officeDocument/2006/relationships/audio" Target="../media/audio2.wav"/><Relationship Id="rId10" Type="http://schemas.openxmlformats.org/officeDocument/2006/relationships/image" Target="../media/image18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14.xml"/><Relationship Id="rId7" Type="http://schemas.openxmlformats.org/officeDocument/2006/relationships/image" Target="../media/image20.JPG"/><Relationship Id="rId12" Type="http://schemas.openxmlformats.org/officeDocument/2006/relationships/image" Target="../media/image18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audio" Target="../media/audio1.wav"/><Relationship Id="rId11" Type="http://schemas.openxmlformats.org/officeDocument/2006/relationships/image" Target="../media/image12.png"/><Relationship Id="rId5" Type="http://schemas.openxmlformats.org/officeDocument/2006/relationships/audio" Target="../media/audio2.wav"/><Relationship Id="rId10" Type="http://schemas.openxmlformats.org/officeDocument/2006/relationships/image" Target="../media/image21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17.xml"/><Relationship Id="rId7" Type="http://schemas.openxmlformats.org/officeDocument/2006/relationships/image" Target="../media/image22.JPG"/><Relationship Id="rId12" Type="http://schemas.openxmlformats.org/officeDocument/2006/relationships/image" Target="../media/image24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audio" Target="../media/audio1.wav"/><Relationship Id="rId11" Type="http://schemas.openxmlformats.org/officeDocument/2006/relationships/image" Target="../media/image12.png"/><Relationship Id="rId5" Type="http://schemas.openxmlformats.org/officeDocument/2006/relationships/audio" Target="../media/audio2.wav"/><Relationship Id="rId10" Type="http://schemas.openxmlformats.org/officeDocument/2006/relationships/image" Target="../media/image23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20.xml"/><Relationship Id="rId7" Type="http://schemas.openxmlformats.org/officeDocument/2006/relationships/image" Target="../media/image25.JPG"/><Relationship Id="rId12" Type="http://schemas.openxmlformats.org/officeDocument/2006/relationships/image" Target="../media/image27.pn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audio" Target="../media/audio1.wav"/><Relationship Id="rId11" Type="http://schemas.openxmlformats.org/officeDocument/2006/relationships/image" Target="../media/image12.png"/><Relationship Id="rId5" Type="http://schemas.openxmlformats.org/officeDocument/2006/relationships/audio" Target="../media/audio2.wav"/><Relationship Id="rId10" Type="http://schemas.openxmlformats.org/officeDocument/2006/relationships/image" Target="../media/image26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23.xml"/><Relationship Id="rId7" Type="http://schemas.openxmlformats.org/officeDocument/2006/relationships/image" Target="../media/image28.JPG"/><Relationship Id="rId12" Type="http://schemas.openxmlformats.org/officeDocument/2006/relationships/image" Target="../media/image26.png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audio" Target="../media/audio1.wav"/><Relationship Id="rId11" Type="http://schemas.openxmlformats.org/officeDocument/2006/relationships/image" Target="../media/image12.png"/><Relationship Id="rId5" Type="http://schemas.openxmlformats.org/officeDocument/2006/relationships/audio" Target="../media/audio2.wav"/><Relationship Id="rId10" Type="http://schemas.openxmlformats.org/officeDocument/2006/relationships/image" Target="../media/image13.png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hlinkClick r:id="rId5" action="ppaction://hlinksldjump">
              <a:snd r:embed="rId6" name="click.wav"/>
            </a:hlinkClick>
            <a:hlinkHover r:id="" action="ppaction://noaction" highlightClick="1"/>
            <a:extLst>
              <a:ext uri="{FF2B5EF4-FFF2-40B4-BE49-F238E27FC236}">
                <a16:creationId xmlns:a16="http://schemas.microsoft.com/office/drawing/2014/main" id="{4015AB9F-563D-48F7-8137-631C15F8034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3028" y="4133263"/>
            <a:ext cx="2199302" cy="1297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8551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hlinkClick r:id="" action="ppaction://hlinkshowjump?jump=nextslide">
              <a:snd r:embed="rId6" name="click.wav"/>
            </a:hlinkClick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617723" y="5382673"/>
            <a:ext cx="1390008" cy="137781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0417" y="3333142"/>
            <a:ext cx="1393369" cy="11327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4102" y="3122675"/>
            <a:ext cx="4291956" cy="1926502"/>
          </a:xfrm>
          <a:prstGeom prst="rect">
            <a:avLst/>
          </a:prstGeom>
        </p:spPr>
      </p:pic>
      <p:pic>
        <p:nvPicPr>
          <p:cNvPr id="7" name="Content Placeholder 3">
            <a:extLst>
              <a:ext uri="{FF2B5EF4-FFF2-40B4-BE49-F238E27FC236}">
                <a16:creationId xmlns:a16="http://schemas.microsoft.com/office/drawing/2014/main" id="{FF3FF3B1-A8BB-475B-9BBE-8072601A56C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5453" y="2047879"/>
            <a:ext cx="961345" cy="1074796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4901587-E4FA-434E-AECF-E71AC8B808E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4102" y="1622025"/>
            <a:ext cx="4291956" cy="1926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121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hlinkClick r:id="" action="ppaction://hlinkshowjump?jump=nextslide">
              <a:snd r:embed="rId6" name="click.wav"/>
            </a:hlinkClick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617723" y="5382673"/>
            <a:ext cx="1390008" cy="137781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424" y="1883553"/>
            <a:ext cx="1393369" cy="11327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109" y="1673086"/>
            <a:ext cx="4291956" cy="1926502"/>
          </a:xfrm>
          <a:prstGeom prst="rect">
            <a:avLst/>
          </a:prstGeom>
        </p:spPr>
      </p:pic>
      <p:pic>
        <p:nvPicPr>
          <p:cNvPr id="7" name="Content Placeholder 3">
            <a:extLst>
              <a:ext uri="{FF2B5EF4-FFF2-40B4-BE49-F238E27FC236}">
                <a16:creationId xmlns:a16="http://schemas.microsoft.com/office/drawing/2014/main" id="{CA892D0E-C364-4B1E-BC32-CABD4759850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460" y="3599589"/>
            <a:ext cx="961345" cy="1074796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AE9754B-C1A0-43AA-AFF2-84720C09DD4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109" y="3173735"/>
            <a:ext cx="4291956" cy="1926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443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hlinkClick r:id="" action="ppaction://hlinkshowjump?jump=nextslide">
              <a:snd r:embed="rId6" name="click.wav"/>
            </a:hlinkClick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617723" y="5382673"/>
            <a:ext cx="1390008" cy="137781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3660" y="3384202"/>
            <a:ext cx="1393369" cy="11327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345" y="3173735"/>
            <a:ext cx="4291956" cy="1926502"/>
          </a:xfrm>
          <a:prstGeom prst="rect">
            <a:avLst/>
          </a:prstGeom>
        </p:spPr>
      </p:pic>
      <p:pic>
        <p:nvPicPr>
          <p:cNvPr id="7" name="Content Placeholder 3">
            <a:extLst>
              <a:ext uri="{FF2B5EF4-FFF2-40B4-BE49-F238E27FC236}">
                <a16:creationId xmlns:a16="http://schemas.microsoft.com/office/drawing/2014/main" id="{76E3A22F-BC78-49EA-91FF-772968B09C7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696" y="2077127"/>
            <a:ext cx="961345" cy="1074796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CE2B83E-7078-493B-AD86-22A38EE14ED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345" y="1651273"/>
            <a:ext cx="4291956" cy="1926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7606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hlinkClick r:id="" action="ppaction://hlinkshowjump?jump=nextslide">
              <a:snd r:embed="rId6" name="click.wav"/>
            </a:hlinkClick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617723" y="5382673"/>
            <a:ext cx="1390008" cy="137781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424" y="1883553"/>
            <a:ext cx="1393369" cy="11327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109" y="1673086"/>
            <a:ext cx="4291956" cy="1926502"/>
          </a:xfrm>
          <a:prstGeom prst="rect">
            <a:avLst/>
          </a:prstGeom>
        </p:spPr>
      </p:pic>
      <p:pic>
        <p:nvPicPr>
          <p:cNvPr id="11" name="Content Placeholder 3">
            <a:extLst>
              <a:ext uri="{FF2B5EF4-FFF2-40B4-BE49-F238E27FC236}">
                <a16:creationId xmlns:a16="http://schemas.microsoft.com/office/drawing/2014/main" id="{B0BE51A0-6D96-451C-A1A9-59FBD76BC68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460" y="3599589"/>
            <a:ext cx="961345" cy="1074796"/>
          </a:xfr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26545E4-0BCE-494E-9807-11EB4B05E0A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109" y="3173735"/>
            <a:ext cx="4291956" cy="1926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9978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hlinkClick r:id="" action="ppaction://hlinkshowjump?jump=nextslide">
              <a:snd r:embed="rId6" name="click.wav"/>
            </a:hlinkClick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617723" y="5382673"/>
            <a:ext cx="1390008" cy="137781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424" y="1883553"/>
            <a:ext cx="1393369" cy="11327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109" y="1673086"/>
            <a:ext cx="4291956" cy="1926502"/>
          </a:xfrm>
          <a:prstGeom prst="rect">
            <a:avLst/>
          </a:prstGeom>
        </p:spPr>
      </p:pic>
      <p:pic>
        <p:nvPicPr>
          <p:cNvPr id="7" name="Content Placeholder 3">
            <a:extLst>
              <a:ext uri="{FF2B5EF4-FFF2-40B4-BE49-F238E27FC236}">
                <a16:creationId xmlns:a16="http://schemas.microsoft.com/office/drawing/2014/main" id="{51CBA317-C21B-4CCD-9986-3F353B160C7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460" y="3599589"/>
            <a:ext cx="961345" cy="1074796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CA12288-47B5-4643-ACE1-425810BA523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109" y="3173735"/>
            <a:ext cx="4291956" cy="1926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8958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hlinkClick r:id="" action="ppaction://hlinkshowjump?jump=nextslide">
              <a:snd r:embed="rId6" name="click.wav"/>
            </a:hlinkClick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617723" y="5382673"/>
            <a:ext cx="1390008" cy="137781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7479" y="3416789"/>
            <a:ext cx="1393369" cy="11327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8440" y="3233795"/>
            <a:ext cx="4657404" cy="1829148"/>
          </a:xfrm>
          <a:prstGeom prst="rect">
            <a:avLst/>
          </a:prstGeom>
        </p:spPr>
      </p:pic>
      <p:pic>
        <p:nvPicPr>
          <p:cNvPr id="7" name="Content Placeholder 3">
            <a:extLst>
              <a:ext uri="{FF2B5EF4-FFF2-40B4-BE49-F238E27FC236}">
                <a16:creationId xmlns:a16="http://schemas.microsoft.com/office/drawing/2014/main" id="{561B6B09-FF96-49F6-BC54-CB7746E6769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3424" y="2088552"/>
            <a:ext cx="961345" cy="1074796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7921C86-3445-48EC-B0AA-01981CF46A4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073" y="1662698"/>
            <a:ext cx="4291956" cy="1926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7965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hlinkClick r:id="" action="ppaction://hlinkshowjump?jump=nextslide">
              <a:snd r:embed="rId6" name="click.wav"/>
            </a:hlinkClick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617723" y="5382673"/>
            <a:ext cx="1390008" cy="137781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424" y="1883553"/>
            <a:ext cx="1393369" cy="11327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109" y="1673086"/>
            <a:ext cx="4291956" cy="1926502"/>
          </a:xfrm>
          <a:prstGeom prst="rect">
            <a:avLst/>
          </a:prstGeom>
        </p:spPr>
      </p:pic>
      <p:pic>
        <p:nvPicPr>
          <p:cNvPr id="7" name="Content Placeholder 3">
            <a:extLst>
              <a:ext uri="{FF2B5EF4-FFF2-40B4-BE49-F238E27FC236}">
                <a16:creationId xmlns:a16="http://schemas.microsoft.com/office/drawing/2014/main" id="{85D44853-2468-4025-8631-EF27DCDF1F0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460" y="3612841"/>
            <a:ext cx="961345" cy="1074796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4A84641-69CD-436B-AB12-1C2CC8EAB78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109" y="3186987"/>
            <a:ext cx="4291956" cy="1926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2484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hlinkClick r:id="" action="ppaction://hlinkshowjump?jump=nextslide">
              <a:snd r:embed="rId6" name="click.wav"/>
            </a:hlinkClick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617723" y="5382673"/>
            <a:ext cx="1390008" cy="137781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3661" y="3398317"/>
            <a:ext cx="1393369" cy="11327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346" y="3187850"/>
            <a:ext cx="4291956" cy="1926502"/>
          </a:xfrm>
          <a:prstGeom prst="rect">
            <a:avLst/>
          </a:prstGeom>
        </p:spPr>
      </p:pic>
      <p:pic>
        <p:nvPicPr>
          <p:cNvPr id="7" name="Content Placeholder 3">
            <a:extLst>
              <a:ext uri="{FF2B5EF4-FFF2-40B4-BE49-F238E27FC236}">
                <a16:creationId xmlns:a16="http://schemas.microsoft.com/office/drawing/2014/main" id="{D642BF1A-2589-418B-B126-52D85C0D39F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697" y="2150717"/>
            <a:ext cx="961345" cy="1074796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0C9A6F1-22A2-4458-95FA-6CB2914690B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7346" y="1724863"/>
            <a:ext cx="4291956" cy="1926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983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hlinkClick r:id="" action="ppaction://hlinkshowjump?jump=nextslide">
              <a:snd r:embed="rId6" name="click.wav"/>
            </a:hlinkClick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617723" y="5382673"/>
            <a:ext cx="1390008" cy="137781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424" y="1883553"/>
            <a:ext cx="1393369" cy="11327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109" y="1673086"/>
            <a:ext cx="4291956" cy="1926502"/>
          </a:xfrm>
          <a:prstGeom prst="rect">
            <a:avLst/>
          </a:prstGeom>
        </p:spPr>
      </p:pic>
      <p:pic>
        <p:nvPicPr>
          <p:cNvPr id="7" name="Content Placeholder 3">
            <a:extLst>
              <a:ext uri="{FF2B5EF4-FFF2-40B4-BE49-F238E27FC236}">
                <a16:creationId xmlns:a16="http://schemas.microsoft.com/office/drawing/2014/main" id="{5115D490-3A3E-42B6-AB12-1DCD01E93B1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460" y="3599589"/>
            <a:ext cx="961345" cy="1074796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9A98FD5-A5EF-4854-BAFE-BC1BFA75B6C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109" y="3173735"/>
            <a:ext cx="4291956" cy="1926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8073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hlinkClick r:id="" action="ppaction://hlinkshowjump?jump=nextslide">
              <a:snd r:embed="rId6" name="click.wav"/>
            </a:hlinkClick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617723" y="5382673"/>
            <a:ext cx="1390008" cy="137781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302" y="3370607"/>
            <a:ext cx="1393369" cy="11327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7987" y="3160140"/>
            <a:ext cx="4291956" cy="1926502"/>
          </a:xfrm>
          <a:prstGeom prst="rect">
            <a:avLst/>
          </a:prstGeom>
        </p:spPr>
      </p:pic>
      <p:pic>
        <p:nvPicPr>
          <p:cNvPr id="7" name="Content Placeholder 3">
            <a:extLst>
              <a:ext uri="{FF2B5EF4-FFF2-40B4-BE49-F238E27FC236}">
                <a16:creationId xmlns:a16="http://schemas.microsoft.com/office/drawing/2014/main" id="{CD91BA82-629C-432B-9CA1-FC3F50C9D20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4302" y="2093298"/>
            <a:ext cx="961345" cy="1074796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18372DC-9EBE-4EDB-86AC-C4DCBE5D854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2951" y="1667444"/>
            <a:ext cx="4291956" cy="1926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689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hlinkClick r:id="" action="ppaction://hlinkshowjump?jump=nextslide">
              <a:snd r:embed="rId4" name="click.wav"/>
            </a:hlinkClick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227322" y="3984881"/>
            <a:ext cx="1055223" cy="1045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1730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hlinkClick r:id="" action="ppaction://hlinkshowjump?jump=nextslide">
              <a:snd r:embed="rId6" name="click.wav"/>
            </a:hlinkClick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617723" y="5382673"/>
            <a:ext cx="1390008" cy="137781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424" y="1883553"/>
            <a:ext cx="1393369" cy="11327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5046" y="1879347"/>
            <a:ext cx="4712685" cy="1427234"/>
          </a:xfrm>
          <a:prstGeom prst="rect">
            <a:avLst/>
          </a:prstGeom>
        </p:spPr>
      </p:pic>
      <p:pic>
        <p:nvPicPr>
          <p:cNvPr id="11" name="Content Placeholder 3">
            <a:extLst>
              <a:ext uri="{FF2B5EF4-FFF2-40B4-BE49-F238E27FC236}">
                <a16:creationId xmlns:a16="http://schemas.microsoft.com/office/drawing/2014/main" id="{E520B895-606C-43F2-BB10-F7EF75919E2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460" y="3599589"/>
            <a:ext cx="961345" cy="1074796"/>
          </a:xfr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A6A9646-A2ED-41B3-A1D4-B6C95EB986C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109" y="3173735"/>
            <a:ext cx="4291956" cy="1926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44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9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4" descr="C:\Users\mhead\Dropbox\ClipArt\Borders and Frames\BordersStackableBoldColors\2 Sculpt Button.png">
            <a:hlinkClick r:id="rId10"/>
            <a:extLst>
              <a:ext uri="{FF2B5EF4-FFF2-40B4-BE49-F238E27FC236}">
                <a16:creationId xmlns:a16="http://schemas.microsoft.com/office/drawing/2014/main" id="{018CBBF8-CC96-44FE-8ADC-CDEEAAF7E7F5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13357">
            <a:off x="3101217" y="3546285"/>
            <a:ext cx="700789" cy="700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24">
            <a:hlinkClick r:id="rId12"/>
            <a:extLst>
              <a:ext uri="{FF2B5EF4-FFF2-40B4-BE49-F238E27FC236}">
                <a16:creationId xmlns:a16="http://schemas.microsoft.com/office/drawing/2014/main" id="{758C2BAB-6D44-4C67-8585-679054B66A58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4200818" y="2448379"/>
            <a:ext cx="692833" cy="689637"/>
          </a:xfrm>
          <a:prstGeom prst="rect">
            <a:avLst/>
          </a:prstGeom>
        </p:spPr>
      </p:pic>
      <p:pic>
        <p:nvPicPr>
          <p:cNvPr id="60" name="Picture 6" descr="C:\Users\mhead\Dropbox\ClipArt\Hollywood\educlips icon.png">
            <a:hlinkClick r:id="rId14"/>
            <a:extLst>
              <a:ext uri="{FF2B5EF4-FFF2-40B4-BE49-F238E27FC236}">
                <a16:creationId xmlns:a16="http://schemas.microsoft.com/office/drawing/2014/main" id="{EEFC0B75-F92D-4170-8D3F-545E4977A46D}"/>
              </a:ext>
            </a:extLst>
          </p:cNvPr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051" y="2416347"/>
            <a:ext cx="626864" cy="62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" name="Picture 2">
            <a:hlinkClick r:id="rId16"/>
            <a:extLst>
              <a:ext uri="{FF2B5EF4-FFF2-40B4-BE49-F238E27FC236}">
                <a16:creationId xmlns:a16="http://schemas.microsoft.com/office/drawing/2014/main" id="{EF0853B9-CBAA-46FB-8619-D770034DE42B}"/>
              </a:ext>
            </a:extLst>
          </p:cNvPr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8131">
            <a:off x="5302083" y="2582824"/>
            <a:ext cx="712961" cy="683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4" name="Rectangle 63">
            <a:extLst>
              <a:ext uri="{FF2B5EF4-FFF2-40B4-BE49-F238E27FC236}">
                <a16:creationId xmlns:a16="http://schemas.microsoft.com/office/drawing/2014/main" id="{B300BE59-AEA9-4D7C-9B62-10C740E74708}"/>
              </a:ext>
            </a:extLst>
          </p:cNvPr>
          <p:cNvSpPr/>
          <p:nvPr>
            <p:custDataLst>
              <p:tags r:id="rId5"/>
            </p:custDataLst>
          </p:nvPr>
        </p:nvSpPr>
        <p:spPr>
          <a:xfrm>
            <a:off x="3094147" y="5054549"/>
            <a:ext cx="3104406" cy="3548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ea typeface="LeebysMakeUpYourMind" panose="02000603000000000000" pitchFamily="2" charset="0"/>
                <a:cs typeface="Avenir Medium"/>
              </a:rPr>
              <a:t>Content &amp; strategies created by  School Counselor World.</a:t>
            </a:r>
          </a:p>
          <a:p>
            <a:pPr lvl="0" algn="ctr"/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ea typeface="LeebysMakeUpYourMind" panose="02000603000000000000" pitchFamily="2" charset="0"/>
                <a:cs typeface="Avenir Medium"/>
              </a:rPr>
              <a:t>Please visit our website at </a:t>
            </a:r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cs typeface="Avenir Medium"/>
                <a:hlinkClick r:id="rId18"/>
              </a:rPr>
              <a:t>www.schoolcounselorworld.com</a:t>
            </a:r>
            <a:r>
              <a:rPr lang="en-US" sz="853" dirty="0">
                <a:solidFill>
                  <a:prstClr val="black"/>
                </a:solidFill>
                <a:latin typeface="KG First Time In Forever" panose="02000506000000020003" pitchFamily="2" charset="0"/>
                <a:cs typeface="Avenir Medium"/>
              </a:rPr>
              <a:t> </a:t>
            </a:r>
          </a:p>
        </p:txBody>
      </p:sp>
      <p:pic>
        <p:nvPicPr>
          <p:cNvPr id="67" name="Picture 66">
            <a:hlinkClick r:id="rId19"/>
            <a:extLst>
              <a:ext uri="{FF2B5EF4-FFF2-40B4-BE49-F238E27FC236}">
                <a16:creationId xmlns:a16="http://schemas.microsoft.com/office/drawing/2014/main" id="{C2819EBA-E105-4857-A839-6EE27D4CCF9E}"/>
              </a:ext>
            </a:extLst>
          </p:cNvPr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0810" y="3646521"/>
            <a:ext cx="557610" cy="557610"/>
          </a:xfrm>
          <a:prstGeom prst="rect">
            <a:avLst/>
          </a:prstGeom>
        </p:spPr>
      </p:pic>
      <p:pic>
        <p:nvPicPr>
          <p:cNvPr id="2" name="Picture 1">
            <a:hlinkClick r:id="rId21"/>
          </p:cNvPr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2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2854" y="3546321"/>
            <a:ext cx="782531" cy="755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hlinkClick r:id="" action="ppaction://hlinkshowjump?jump=nextslide">
              <a:snd r:embed="rId6" name="click.wav"/>
            </a:hlinkClick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617723" y="5382673"/>
            <a:ext cx="1390008" cy="137781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424" y="1883553"/>
            <a:ext cx="1393369" cy="11327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109" y="1673086"/>
            <a:ext cx="4291956" cy="1926503"/>
          </a:xfrm>
          <a:prstGeom prst="rect">
            <a:avLst/>
          </a:prstGeom>
        </p:spPr>
      </p:pic>
      <p:pic>
        <p:nvPicPr>
          <p:cNvPr id="7" name="Content Placeholder 3">
            <a:extLst>
              <a:ext uri="{FF2B5EF4-FFF2-40B4-BE49-F238E27FC236}">
                <a16:creationId xmlns:a16="http://schemas.microsoft.com/office/drawing/2014/main" id="{AA93AE8C-3254-4254-B969-591A6CE79E3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460" y="3599589"/>
            <a:ext cx="961345" cy="1074796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911DD1A-DA3C-40B7-837C-4F1396C82EE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109" y="3173735"/>
            <a:ext cx="4291956" cy="19265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190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hlinkClick r:id="" action="ppaction://hlinkshowjump?jump=nextslide">
              <a:snd r:embed="rId6" name="click.wav"/>
            </a:hlinkClick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617723" y="5382673"/>
            <a:ext cx="1390008" cy="137781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424" y="3385804"/>
            <a:ext cx="1393369" cy="11327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1617" y="3187410"/>
            <a:ext cx="4551818" cy="1900098"/>
          </a:xfrm>
          <a:prstGeom prst="rect">
            <a:avLst/>
          </a:prstGeom>
        </p:spPr>
      </p:pic>
      <p:pic>
        <p:nvPicPr>
          <p:cNvPr id="9" name="Content Placeholder 3">
            <a:extLst>
              <a:ext uri="{FF2B5EF4-FFF2-40B4-BE49-F238E27FC236}">
                <a16:creationId xmlns:a16="http://schemas.microsoft.com/office/drawing/2014/main" id="{1509CFB7-E5F8-479E-BE27-3D50056CAFB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08315" y="2063039"/>
            <a:ext cx="961345" cy="1074796"/>
          </a:xfr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67666B7-60BC-4838-913C-5829EACA00B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6964" y="1637185"/>
            <a:ext cx="4291956" cy="1926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066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hlinkClick r:id="" action="ppaction://hlinkshowjump?jump=nextslide">
              <a:snd r:embed="rId6" name="click.wav"/>
            </a:hlinkClick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617723" y="5382673"/>
            <a:ext cx="1390008" cy="137781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424" y="1883553"/>
            <a:ext cx="1393369" cy="11327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109" y="1673086"/>
            <a:ext cx="4291956" cy="1926502"/>
          </a:xfrm>
          <a:prstGeom prst="rect">
            <a:avLst/>
          </a:prstGeom>
        </p:spPr>
      </p:pic>
      <p:pic>
        <p:nvPicPr>
          <p:cNvPr id="7" name="Content Placeholder 3">
            <a:extLst>
              <a:ext uri="{FF2B5EF4-FFF2-40B4-BE49-F238E27FC236}">
                <a16:creationId xmlns:a16="http://schemas.microsoft.com/office/drawing/2014/main" id="{175D9818-EEC0-4C11-BB2C-9DC1983D81B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460" y="3599589"/>
            <a:ext cx="961345" cy="1074796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41C42B9-5849-4216-A688-75CECF4E094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109" y="3173735"/>
            <a:ext cx="4291956" cy="1926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3195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hlinkClick r:id="" action="ppaction://hlinkshowjump?jump=nextslide">
              <a:snd r:embed="rId6" name="click.wav"/>
            </a:hlinkClick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617723" y="5382673"/>
            <a:ext cx="1390008" cy="137781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424" y="1883553"/>
            <a:ext cx="1393369" cy="11327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109" y="1673086"/>
            <a:ext cx="4291956" cy="1926502"/>
          </a:xfrm>
          <a:prstGeom prst="rect">
            <a:avLst/>
          </a:prstGeom>
        </p:spPr>
      </p:pic>
      <p:pic>
        <p:nvPicPr>
          <p:cNvPr id="7" name="Content Placeholder 3">
            <a:extLst>
              <a:ext uri="{FF2B5EF4-FFF2-40B4-BE49-F238E27FC236}">
                <a16:creationId xmlns:a16="http://schemas.microsoft.com/office/drawing/2014/main" id="{FA2A3965-D637-416A-B117-0C06A62821E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460" y="3599589"/>
            <a:ext cx="961345" cy="1074796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72343B3-B2A8-49BF-A90E-80E6E975835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109" y="3173735"/>
            <a:ext cx="4291956" cy="1926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2325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hlinkClick r:id="" action="ppaction://hlinkshowjump?jump=nextslide">
              <a:snd r:embed="rId6" name="click.wav"/>
            </a:hlinkClick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617723" y="5382673"/>
            <a:ext cx="1390008" cy="137781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952" y="3352135"/>
            <a:ext cx="1393369" cy="11327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9637" y="3141668"/>
            <a:ext cx="4291956" cy="1926502"/>
          </a:xfrm>
          <a:prstGeom prst="rect">
            <a:avLst/>
          </a:prstGeom>
        </p:spPr>
      </p:pic>
      <p:pic>
        <p:nvPicPr>
          <p:cNvPr id="7" name="Content Placeholder 3">
            <a:extLst>
              <a:ext uri="{FF2B5EF4-FFF2-40B4-BE49-F238E27FC236}">
                <a16:creationId xmlns:a16="http://schemas.microsoft.com/office/drawing/2014/main" id="{5ED34A97-C928-425A-AFDD-FAA1433993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0988" y="2041643"/>
            <a:ext cx="961345" cy="1074796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EB545C0-67EE-4954-9DED-2227B2A1E6C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9637" y="1615789"/>
            <a:ext cx="4291956" cy="1926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8330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hlinkClick r:id="" action="ppaction://hlinkshowjump?jump=nextslide">
              <a:snd r:embed="rId6" name="click.wav"/>
            </a:hlinkClick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617723" y="5382673"/>
            <a:ext cx="1390008" cy="137781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4424" y="1883553"/>
            <a:ext cx="1393369" cy="11327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8109" y="1673086"/>
            <a:ext cx="4291956" cy="1926502"/>
          </a:xfrm>
          <a:prstGeom prst="rect">
            <a:avLst/>
          </a:prstGeom>
        </p:spPr>
      </p:pic>
      <p:pic>
        <p:nvPicPr>
          <p:cNvPr id="7" name="Content Placeholder 3">
            <a:extLst>
              <a:ext uri="{FF2B5EF4-FFF2-40B4-BE49-F238E27FC236}">
                <a16:creationId xmlns:a16="http://schemas.microsoft.com/office/drawing/2014/main" id="{0E262DEA-7203-4ED9-B48C-97711120A95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460" y="3599589"/>
            <a:ext cx="961345" cy="1074796"/>
          </a:xfr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65AC37D-87F1-4014-817B-A6D6FA3DF08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6501" y="3389745"/>
            <a:ext cx="4741230" cy="1421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568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hlinkClick r:id="" action="ppaction://hlinkshowjump?jump=nextslide">
              <a:snd r:embed="rId6" name="click.wav"/>
            </a:hlinkClick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617723" y="5382673"/>
            <a:ext cx="1390008" cy="137781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97479" y="3370607"/>
            <a:ext cx="1393369" cy="113279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1164" y="3160140"/>
            <a:ext cx="4291956" cy="1926502"/>
          </a:xfrm>
          <a:prstGeom prst="rect">
            <a:avLst/>
          </a:prstGeom>
        </p:spPr>
      </p:pic>
      <p:pic>
        <p:nvPicPr>
          <p:cNvPr id="14" name="Content Placeholder 3">
            <a:extLst>
              <a:ext uri="{FF2B5EF4-FFF2-40B4-BE49-F238E27FC236}">
                <a16:creationId xmlns:a16="http://schemas.microsoft.com/office/drawing/2014/main" id="{BA03BEEE-5F1C-4D87-800C-D97F71FFE08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11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515" y="2034030"/>
            <a:ext cx="961345" cy="1074796"/>
          </a:xfr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35D56A6-FB69-4A20-80E8-F192763F8CB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1164" y="1608176"/>
            <a:ext cx="4291956" cy="1926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538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1">
      <a:majorFont>
        <a:latin typeface="KG What the Teacher Wants"/>
        <a:ea typeface=""/>
        <a:cs typeface=""/>
      </a:majorFont>
      <a:minorFont>
        <a:latin typeface="KG Corner of the Sky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13326</TotalTime>
  <Words>20</Words>
  <Application>Microsoft Office PowerPoint</Application>
  <PresentationFormat>On-screen Show (4:3)</PresentationFormat>
  <Paragraphs>3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Calibri</vt:lpstr>
      <vt:lpstr>KG Corner of the Sky</vt:lpstr>
      <vt:lpstr>KG First Time In Forever</vt:lpstr>
      <vt:lpstr>KG What the Teacher Wants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Masha</dc:creator>
  <cp:lastModifiedBy>Syl</cp:lastModifiedBy>
  <cp:revision>64</cp:revision>
  <dcterms:created xsi:type="dcterms:W3CDTF">2019-04-19T10:37:31Z</dcterms:created>
  <dcterms:modified xsi:type="dcterms:W3CDTF">2021-01-28T19:15:13Z</dcterms:modified>
</cp:coreProperties>
</file>