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2"/>
  </p:notes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61" r:id="rId2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KG Corner of the Sky" panose="020B0604020202020204" charset="0"/>
      <p:regular r:id="rId27"/>
    </p:embeddedFont>
    <p:embeddedFont>
      <p:font typeface="KG Empire of Dirt" panose="020B0604020202020204" charset="0"/>
      <p:regular r:id="rId28"/>
    </p:embeddedFont>
    <p:embeddedFont>
      <p:font typeface="KG First Time In Forever" panose="020B0604020202020204" charset="0"/>
      <p:regular r:id="rId29"/>
    </p:embeddedFont>
    <p:embeddedFont>
      <p:font typeface="KG HAPPY" panose="020B0604020202020204" charset="0"/>
      <p:regular r:id="rId30"/>
    </p:embeddedFont>
    <p:embeddedFont>
      <p:font typeface="KG What the Teacher Wants" panose="020B0604020202020204" charset="0"/>
      <p:regular r:id="rId3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94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14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A19CA-62B7-46FC-8ABA-462832413370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51DCE-B287-4901-8FA6-1F66A1550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93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D38C5FA-7F7C-4755-A160-A0AE529478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9991551-86FE-4527-A0F2-894232037F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5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1A2F3E3-A5C3-4A52-A340-789A9F528A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BD71BD5-EAE4-43EA-9F78-E2ED5A8743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1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CBB32B9-7E8E-4EA9-9062-2B37F633E6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/>
              <a:t>© 2018 www.schoolcounselorworld.com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14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A0F83CF-B1F8-4D53-B235-55DD13F0626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601A65DD-1421-46B0-8900-68C31FFC41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807140B6-B839-4A54-BF9C-07F0D5D9B4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AC6BFA6-07B1-41D3-B6A7-C7F561C191D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2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2" name="Picture 11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B99EBD0-0C19-451C-B238-D5961C7D75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17604EFD-84E1-495B-A4EA-99628503364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7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81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6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EF8FC1F-801D-488A-B0BF-1CF86CB7CF0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3E0277A-F5F8-420A-8088-F355EC1AFE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1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C8286CA-794F-4123-969C-518FA6DFF1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6ACBBEE-C9E5-4543-9196-AF11FDEFFA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9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96B6113-C2C4-46B4-9247-9101D053323D}"/>
              </a:ext>
            </a:extLst>
          </p:cNvPr>
          <p:cNvSpPr/>
          <p:nvPr userDrawn="1"/>
        </p:nvSpPr>
        <p:spPr>
          <a:xfrm>
            <a:off x="342899" y="6356351"/>
            <a:ext cx="559117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© 2020 www.schoolcounselorworld.com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419498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acherspayteachers.com/Store/School-Counselor-World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8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8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8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8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8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8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8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48.png"/><Relationship Id="rId18" Type="http://schemas.openxmlformats.org/officeDocument/2006/relationships/image" Target="../media/image51.png"/><Relationship Id="rId3" Type="http://schemas.openxmlformats.org/officeDocument/2006/relationships/hyperlink" Target="https://www.teacherspayteachers.com/Store/Sculpt-Designs" TargetMode="External"/><Relationship Id="rId7" Type="http://schemas.openxmlformats.org/officeDocument/2006/relationships/hyperlink" Target="https://www.teacherspayteachers.com/Store/Educlips" TargetMode="External"/><Relationship Id="rId12" Type="http://schemas.openxmlformats.org/officeDocument/2006/relationships/hyperlink" Target="https://www.teacherspayteachers.com/Store/School-Counselor-World" TargetMode="External"/><Relationship Id="rId17" Type="http://schemas.openxmlformats.org/officeDocument/2006/relationships/hyperlink" Target="https://www.teacherspayteachers.com/Store/Sarah-Pecorino-Illustration" TargetMode="External"/><Relationship Id="rId2" Type="http://schemas.openxmlformats.org/officeDocument/2006/relationships/image" Target="../media/image43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tiff"/><Relationship Id="rId11" Type="http://schemas.openxmlformats.org/officeDocument/2006/relationships/hyperlink" Target="http://www.schoolcounselorworld.com/" TargetMode="External"/><Relationship Id="rId5" Type="http://schemas.openxmlformats.org/officeDocument/2006/relationships/hyperlink" Target="https://www.teacherspayteachers.com/Store/Krista-Wallden-Creative-Clips" TargetMode="External"/><Relationship Id="rId15" Type="http://schemas.openxmlformats.org/officeDocument/2006/relationships/hyperlink" Target="https://www.teacherspayteachers.com/Store/Kimberly-Geswein-Fonts" TargetMode="External"/><Relationship Id="rId10" Type="http://schemas.openxmlformats.org/officeDocument/2006/relationships/image" Target="../media/image47.png"/><Relationship Id="rId4" Type="http://schemas.openxmlformats.org/officeDocument/2006/relationships/image" Target="../media/image44.png"/><Relationship Id="rId9" Type="http://schemas.openxmlformats.org/officeDocument/2006/relationships/hyperlink" Target="https://www.teacherspayteachers.com/Store/Nimble-Art" TargetMode="External"/><Relationship Id="rId14" Type="http://schemas.openxmlformats.org/officeDocument/2006/relationships/image" Target="../media/image4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8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hlinkClick r:id="rId3"/>
            <a:extLst>
              <a:ext uri="{FF2B5EF4-FFF2-40B4-BE49-F238E27FC236}">
                <a16:creationId xmlns:a16="http://schemas.microsoft.com/office/drawing/2014/main" id="{03B06633-3C9B-48CF-A8AC-3849532E443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287346" y="553373"/>
            <a:ext cx="1175870" cy="1175870"/>
          </a:xfrm>
          <a:prstGeom prst="rect">
            <a:avLst/>
          </a:prstGeom>
        </p:spPr>
      </p:pic>
      <p:sp>
        <p:nvSpPr>
          <p:cNvPr id="10" name="TextBox 9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3B1E85FF-5A3D-4D00-B1C6-ED091692D4C0}"/>
              </a:ext>
            </a:extLst>
          </p:cNvPr>
          <p:cNvSpPr txBox="1"/>
          <p:nvPr/>
        </p:nvSpPr>
        <p:spPr>
          <a:xfrm>
            <a:off x="3359262" y="4242108"/>
            <a:ext cx="253761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latin typeface="KG HAPPY" panose="02000000000000000000" pitchFamily="2" charset="0"/>
              </a:rPr>
              <a:t>PLAY</a:t>
            </a:r>
          </a:p>
        </p:txBody>
      </p:sp>
    </p:spTree>
    <p:extLst>
      <p:ext uri="{BB962C8B-B14F-4D97-AF65-F5344CB8AC3E}">
        <p14:creationId xmlns:p14="http://schemas.microsoft.com/office/powerpoint/2010/main" val="13685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6B07C1-861E-42B7-87CD-148EC7CCBAE0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7C499A-B219-4C18-A22A-595F22527BA6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4F8192-3DC3-4E00-9501-043FF48EBD16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BFD2F3-7A8B-4DFC-96EE-9CCCE32479EA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23DBBAA-9418-4A6B-A5B8-356AF7189970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113E612-EF43-40B4-A2CB-D757820B240E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50EB7B2-0FDD-427D-AD8B-C35AD3EA5D7D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B66DDDC-45F1-456D-A827-38ED01326DCD}"/>
              </a:ext>
            </a:extLst>
          </p:cNvPr>
          <p:cNvSpPr txBox="1"/>
          <p:nvPr/>
        </p:nvSpPr>
        <p:spPr>
          <a:xfrm>
            <a:off x="3556865" y="1437902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5BA0B2F-FC16-40EE-B78B-BEBEE2D2E741}"/>
              </a:ext>
            </a:extLst>
          </p:cNvPr>
          <p:cNvSpPr txBox="1"/>
          <p:nvPr/>
        </p:nvSpPr>
        <p:spPr>
          <a:xfrm>
            <a:off x="4973440" y="1479839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578621D-1F48-4F71-9804-C346E0D7CE53}"/>
              </a:ext>
            </a:extLst>
          </p:cNvPr>
          <p:cNvSpPr txBox="1"/>
          <p:nvPr/>
        </p:nvSpPr>
        <p:spPr>
          <a:xfrm>
            <a:off x="6272995" y="1441538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45A69D6-F02E-4F92-8101-EC5116FE5FCB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45761B6-4C18-47BF-BE58-903416FE35C2}"/>
              </a:ext>
            </a:extLst>
          </p:cNvPr>
          <p:cNvSpPr txBox="1"/>
          <p:nvPr/>
        </p:nvSpPr>
        <p:spPr>
          <a:xfrm>
            <a:off x="2325437" y="1430108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071" y="126908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3659593" y="1192514"/>
            <a:ext cx="24405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feel safe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6090824" y="5556421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E8E54B-6A2F-4F50-A0DC-74C7B28E01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868" y="2574963"/>
            <a:ext cx="1869005" cy="308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04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0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40" grpId="0"/>
      <p:bldP spid="42" grpId="0"/>
      <p:bldP spid="43" grpId="0"/>
      <p:bldP spid="44" grpId="0"/>
      <p:bldP spid="45" grpId="0"/>
      <p:bldP spid="72" grpId="0"/>
      <p:bldP spid="73" grpId="0"/>
      <p:bldP spid="7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CB1C3E5A-C9AF-4E69-A09A-114D4674B2DC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BFD2F3-7A8B-4DFC-96EE-9CCCE32479EA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649E574-60E9-4EC0-A662-0B6831EA1D66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054AF05-4C8D-43FD-998B-41C102186807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DF36682-77FC-4BF4-8CE8-92927FB41B61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F74AA08-E9D4-4186-BAB4-0DCDD43E3CDC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617EB0C-BF71-4EB5-86FC-B8939D9F4E5C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889F915-5BC2-40B0-BF1C-899F866A1156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EE543EF-42ED-4C30-8F03-E3DEA5951DCD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E720841-0F5A-416D-90C8-CAA18D04729B}"/>
              </a:ext>
            </a:extLst>
          </p:cNvPr>
          <p:cNvSpPr txBox="1"/>
          <p:nvPr/>
        </p:nvSpPr>
        <p:spPr>
          <a:xfrm>
            <a:off x="1024080" y="1470444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7B17694-7DF9-4230-B3CD-50491A4308F4}"/>
              </a:ext>
            </a:extLst>
          </p:cNvPr>
          <p:cNvSpPr txBox="1"/>
          <p:nvPr/>
        </p:nvSpPr>
        <p:spPr>
          <a:xfrm>
            <a:off x="4959426" y="1454577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E23E429-DD8A-4D75-B90A-361862BBAC6C}"/>
              </a:ext>
            </a:extLst>
          </p:cNvPr>
          <p:cNvSpPr txBox="1"/>
          <p:nvPr/>
        </p:nvSpPr>
        <p:spPr>
          <a:xfrm>
            <a:off x="3691844" y="1455349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A03FE8E-1697-45CB-AAC8-5662C5D29226}"/>
              </a:ext>
            </a:extLst>
          </p:cNvPr>
          <p:cNvSpPr txBox="1"/>
          <p:nvPr/>
        </p:nvSpPr>
        <p:spPr>
          <a:xfrm>
            <a:off x="6221121" y="1434748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64F859A-94CF-4E20-B42C-922497A046C4}"/>
              </a:ext>
            </a:extLst>
          </p:cNvPr>
          <p:cNvSpPr txBox="1"/>
          <p:nvPr/>
        </p:nvSpPr>
        <p:spPr>
          <a:xfrm>
            <a:off x="2303188" y="1470444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FF5D9CC-5012-4BBF-9494-762B8CDA1C89}"/>
              </a:ext>
            </a:extLst>
          </p:cNvPr>
          <p:cNvSpPr txBox="1"/>
          <p:nvPr/>
        </p:nvSpPr>
        <p:spPr>
          <a:xfrm>
            <a:off x="7565306" y="1434747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096" y="208418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1467094" y="667971"/>
            <a:ext cx="65262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learn how to be a good friend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5882849" y="5637931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A5CB9E-B73F-499E-814D-9580D5CCB9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451" y="2795456"/>
            <a:ext cx="2533115" cy="316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79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53" grpId="0"/>
      <p:bldP spid="54" grpId="0"/>
      <p:bldP spid="56" grpId="0"/>
      <p:bldP spid="57" grpId="0"/>
      <p:bldP spid="58" grpId="0"/>
      <p:bldP spid="59" grpId="0"/>
      <p:bldP spid="61" grpId="0"/>
      <p:bldP spid="62" grpId="0"/>
      <p:bldP spid="63" grpId="0"/>
      <p:bldP spid="64" grpId="0"/>
      <p:bldP spid="66" grpId="0"/>
      <p:bldP spid="67" grpId="0"/>
      <p:bldP spid="68" grpId="0"/>
      <p:bldP spid="69" grpId="0"/>
      <p:bldP spid="70" grpId="0"/>
      <p:bldP spid="71" grpId="0"/>
      <p:bldP spid="104" grpId="0"/>
      <p:bldP spid="40" grpId="0"/>
      <p:bldP spid="42" grpId="0"/>
      <p:bldP spid="43" grpId="0"/>
      <p:bldP spid="44" grpId="0"/>
      <p:bldP spid="45" grpId="0"/>
      <p:bldP spid="72" grpId="0"/>
      <p:bldP spid="73" grpId="0"/>
      <p:bldP spid="75" grpId="0"/>
      <p:bldP spid="76" grpId="0"/>
      <p:bldP spid="77" grpId="0"/>
      <p:bldP spid="78" grpId="0"/>
      <p:bldP spid="7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CB1C3E5A-C9AF-4E69-A09A-114D4674B2DC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6B07C1-861E-42B7-87CD-148EC7CCBAE0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7C499A-B219-4C18-A22A-595F22527BA6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4F8192-3DC3-4E00-9501-043FF48EBD16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BFD2F3-7A8B-4DFC-96EE-9CCCE32479EA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649E574-60E9-4EC0-A662-0B6831EA1D66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228900-5D08-47E5-8683-B0BB8877B22C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A8464F6-9F57-43FE-8E7F-F999B52A3660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27986A4-BA06-42CD-BDF6-FC2D641F9AD4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5229C6B-D2BC-4FF3-AF7F-B2EFBE1CC9B1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8A1F93-32F1-48E2-BE65-5EA32E8C196E}"/>
              </a:ext>
            </a:extLst>
          </p:cNvPr>
          <p:cNvSpPr txBox="1"/>
          <p:nvPr/>
        </p:nvSpPr>
        <p:spPr>
          <a:xfrm>
            <a:off x="6928823" y="1425758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EA351C0-ED6E-4670-94B5-445FA8838255}"/>
              </a:ext>
            </a:extLst>
          </p:cNvPr>
          <p:cNvSpPr txBox="1"/>
          <p:nvPr/>
        </p:nvSpPr>
        <p:spPr>
          <a:xfrm>
            <a:off x="5645257" y="143837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BEF7A90-0A29-40C7-88D0-ECF391200BD9}"/>
              </a:ext>
            </a:extLst>
          </p:cNvPr>
          <p:cNvSpPr txBox="1"/>
          <p:nvPr/>
        </p:nvSpPr>
        <p:spPr>
          <a:xfrm>
            <a:off x="1733828" y="1464144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4FF793F-6D65-43BF-8971-DD32DF09DA06}"/>
              </a:ext>
            </a:extLst>
          </p:cNvPr>
          <p:cNvSpPr txBox="1"/>
          <p:nvPr/>
        </p:nvSpPr>
        <p:spPr>
          <a:xfrm>
            <a:off x="2940312" y="1458501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390657B-01AF-4816-A3BB-C61C9BED08A7}"/>
              </a:ext>
            </a:extLst>
          </p:cNvPr>
          <p:cNvSpPr txBox="1"/>
          <p:nvPr/>
        </p:nvSpPr>
        <p:spPr>
          <a:xfrm>
            <a:off x="4245029" y="1486434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90A0D73-66E9-48DF-9008-20055FA3B610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741" y="249064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3265758" y="1314670"/>
            <a:ext cx="26215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feel loved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5787494" y="5678577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5F9154-F1DC-4D23-AD3A-41CB7A38A2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992" y="2695716"/>
            <a:ext cx="2775210" cy="32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0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3" grpId="0"/>
      <p:bldP spid="54" grpId="0"/>
      <p:bldP spid="55" grpId="0"/>
      <p:bldP spid="56" grpId="0"/>
      <p:bldP spid="57" grpId="0"/>
      <p:bldP spid="58" grpId="0"/>
      <p:bldP spid="60" grpId="0"/>
      <p:bldP spid="62" grpId="0"/>
      <p:bldP spid="63" grpId="0"/>
      <p:bldP spid="64" grpId="0"/>
      <p:bldP spid="65" grpId="0"/>
      <p:bldP spid="66" grpId="0"/>
      <p:bldP spid="68" grpId="0"/>
      <p:bldP spid="69" grpId="0"/>
      <p:bldP spid="70" grpId="0"/>
      <p:bldP spid="71" grpId="0"/>
      <p:bldP spid="104" grpId="0"/>
      <p:bldP spid="40" grpId="0"/>
      <p:bldP spid="42" grpId="0"/>
      <p:bldP spid="43" grpId="0"/>
      <p:bldP spid="44" grpId="0"/>
      <p:bldP spid="45" grpId="0"/>
      <p:bldP spid="72" grpId="0"/>
      <p:bldP spid="73" grpId="0"/>
      <p:bldP spid="74" grpId="0"/>
      <p:bldP spid="75" grpId="0"/>
      <p:bldP spid="76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CB1C3E5A-C9AF-4E69-A09A-114D4674B2DC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6B07C1-861E-42B7-87CD-148EC7CCBAE0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7C499A-B219-4C18-A22A-595F22527BA6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4F8192-3DC3-4E00-9501-043FF48EBD16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BFD2F3-7A8B-4DFC-96EE-9CCCE32479EA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649E574-60E9-4EC0-A662-0B6831EA1D66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40488AE-E4F8-4D5E-BE00-F184B50F7B76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DF8C0B5-5E2C-4CDD-88CA-1078E2D57656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D822C19-D207-4F7F-A47D-83DA8CEF796F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FF7D0D9-D357-4C08-949A-BE6137348F92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D2C23DE-0B21-4D42-9325-8D7B5380317B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53DA6D3-E7B6-4FF9-83FC-D99499A82AE8}"/>
              </a:ext>
            </a:extLst>
          </p:cNvPr>
          <p:cNvSpPr txBox="1"/>
          <p:nvPr/>
        </p:nvSpPr>
        <p:spPr>
          <a:xfrm>
            <a:off x="995119" y="1436851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59E198F-AE7E-4191-93AB-1621462C71D7}"/>
              </a:ext>
            </a:extLst>
          </p:cNvPr>
          <p:cNvSpPr txBox="1"/>
          <p:nvPr/>
        </p:nvSpPr>
        <p:spPr>
          <a:xfrm>
            <a:off x="3518893" y="1455198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125736B-F639-4D2F-BC34-C96BE0B5F9B5}"/>
              </a:ext>
            </a:extLst>
          </p:cNvPr>
          <p:cNvSpPr txBox="1"/>
          <p:nvPr/>
        </p:nvSpPr>
        <p:spPr>
          <a:xfrm>
            <a:off x="2298087" y="1436851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F0F48A4-B957-4566-8571-B04D5788D7CF}"/>
              </a:ext>
            </a:extLst>
          </p:cNvPr>
          <p:cNvSpPr txBox="1"/>
          <p:nvPr/>
        </p:nvSpPr>
        <p:spPr>
          <a:xfrm>
            <a:off x="6115004" y="1455198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7717622-B2C6-440E-A984-DE63883AFC3D}"/>
              </a:ext>
            </a:extLst>
          </p:cNvPr>
          <p:cNvSpPr txBox="1"/>
          <p:nvPr/>
        </p:nvSpPr>
        <p:spPr>
          <a:xfrm>
            <a:off x="4870444" y="1485354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1F4B7E7-0B4A-47B0-B883-149AAA5340C4}"/>
              </a:ext>
            </a:extLst>
          </p:cNvPr>
          <p:cNvSpPr txBox="1"/>
          <p:nvPr/>
        </p:nvSpPr>
        <p:spPr>
          <a:xfrm>
            <a:off x="7572001" y="1455198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474" y="208418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1810885" y="529998"/>
            <a:ext cx="5844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become a better listener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5928227" y="5637931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003005-7DDC-4CB4-A30C-98243D5EA5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773" y="2591560"/>
            <a:ext cx="4000109" cy="317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8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46" grpId="0"/>
      <p:bldP spid="49" grpId="0"/>
      <p:bldP spid="50" grpId="0"/>
      <p:bldP spid="53" grpId="0"/>
      <p:bldP spid="54" grpId="0"/>
      <p:bldP spid="55" grpId="0"/>
      <p:bldP spid="56" grpId="0"/>
      <p:bldP spid="58" grpId="0"/>
      <p:bldP spid="59" grpId="0"/>
      <p:bldP spid="60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104" grpId="0"/>
      <p:bldP spid="42" grpId="0"/>
      <p:bldP spid="43" grpId="0"/>
      <p:bldP spid="44" grpId="0"/>
      <p:bldP spid="45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726CBB2-786B-43F1-A407-E250BBC3BD32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6B07C1-861E-42B7-87CD-148EC7CCBAE0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7C499A-B219-4C18-A22A-595F22527BA6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4F8192-3DC3-4E00-9501-043FF48EBD16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BFD2F3-7A8B-4DFC-96EE-9CCCE32479EA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649E574-60E9-4EC0-A662-0B6831EA1D66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317DD42-B72E-4897-A7D4-3376B3288A4D}"/>
              </a:ext>
            </a:extLst>
          </p:cNvPr>
          <p:cNvSpPr txBox="1"/>
          <p:nvPr/>
        </p:nvSpPr>
        <p:spPr>
          <a:xfrm>
            <a:off x="654884" y="3397538"/>
            <a:ext cx="76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26D36C-B238-40BF-9B10-0C42CA453FDA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41B0978-65DA-4480-BDD6-4C5A84E3C9A9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F3EB46F-17B7-4868-B6DF-8A417D02D8F1}"/>
              </a:ext>
            </a:extLst>
          </p:cNvPr>
          <p:cNvSpPr txBox="1"/>
          <p:nvPr/>
        </p:nvSpPr>
        <p:spPr>
          <a:xfrm>
            <a:off x="2814714" y="1409814"/>
            <a:ext cx="76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3546C7C-B40B-47D9-A448-F4C09473F479}"/>
              </a:ext>
            </a:extLst>
          </p:cNvPr>
          <p:cNvSpPr txBox="1"/>
          <p:nvPr/>
        </p:nvSpPr>
        <p:spPr>
          <a:xfrm>
            <a:off x="1554228" y="1409817"/>
            <a:ext cx="673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87FFD5D-2ADA-43D7-902C-D14F0E97034E}"/>
              </a:ext>
            </a:extLst>
          </p:cNvPr>
          <p:cNvSpPr txBox="1"/>
          <p:nvPr/>
        </p:nvSpPr>
        <p:spPr>
          <a:xfrm>
            <a:off x="4274317" y="1409816"/>
            <a:ext cx="59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C6E6F00-6300-4468-A549-F85FA6AF4CA4}"/>
              </a:ext>
            </a:extLst>
          </p:cNvPr>
          <p:cNvSpPr txBox="1"/>
          <p:nvPr/>
        </p:nvSpPr>
        <p:spPr>
          <a:xfrm>
            <a:off x="6803952" y="1409815"/>
            <a:ext cx="676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ADE7402-9BFF-4775-AC1A-728B81DDC8C1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2BF315-C48A-4C6A-9A11-905D597CF5FE}"/>
              </a:ext>
            </a:extLst>
          </p:cNvPr>
          <p:cNvSpPr txBox="1"/>
          <p:nvPr/>
        </p:nvSpPr>
        <p:spPr>
          <a:xfrm>
            <a:off x="5530846" y="1409079"/>
            <a:ext cx="59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96" y="126908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3293107" y="1192514"/>
            <a:ext cx="27975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feel happy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5902849" y="5556421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79C9E7-8172-4E05-9FCE-2BCDF8F0BF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653" y="2647592"/>
            <a:ext cx="2280131" cy="252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11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2" grpId="0"/>
      <p:bldP spid="53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1" grpId="0"/>
      <p:bldP spid="104" grpId="0"/>
      <p:bldP spid="40" grpId="0"/>
      <p:bldP spid="42" grpId="0"/>
      <p:bldP spid="43" grpId="0"/>
      <p:bldP spid="44" grpId="0"/>
      <p:bldP spid="45" grpId="0"/>
      <p:bldP spid="72" grpId="0"/>
      <p:bldP spid="73" grpId="0"/>
      <p:bldP spid="74" grpId="0"/>
      <p:bldP spid="7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6B07C1-861E-42B7-87CD-148EC7CCBAE0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BFD2F3-7A8B-4DFC-96EE-9CCCE32479EA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649E574-60E9-4EC0-A662-0B6831EA1D66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0B3894B-A58B-4D27-8507-582D96BB08CB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63AB20B-500A-438D-8924-B59D1078C9C5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007B15F-DF5D-46C3-B280-08D0846A1821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826FDB2-E48D-4AAA-AB25-F05F2DF23177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E247791-97E9-42D9-956F-EDFFC03A6F59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5B4050C-914B-4E28-8402-859D98CFE1D1}"/>
              </a:ext>
            </a:extLst>
          </p:cNvPr>
          <p:cNvSpPr txBox="1"/>
          <p:nvPr/>
        </p:nvSpPr>
        <p:spPr>
          <a:xfrm>
            <a:off x="4194283" y="1354727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87EF4F4-3AF1-4FB6-BE75-1FC0F2EAB96C}"/>
              </a:ext>
            </a:extLst>
          </p:cNvPr>
          <p:cNvSpPr txBox="1"/>
          <p:nvPr/>
        </p:nvSpPr>
        <p:spPr>
          <a:xfrm>
            <a:off x="2965944" y="1356318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D70A375-82DE-42B2-A237-5F6CE6978099}"/>
              </a:ext>
            </a:extLst>
          </p:cNvPr>
          <p:cNvSpPr txBox="1"/>
          <p:nvPr/>
        </p:nvSpPr>
        <p:spPr>
          <a:xfrm>
            <a:off x="1661994" y="1380004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4E8974B-3FF9-4C69-AABD-EC08C2DFAE52}"/>
              </a:ext>
            </a:extLst>
          </p:cNvPr>
          <p:cNvSpPr txBox="1"/>
          <p:nvPr/>
        </p:nvSpPr>
        <p:spPr>
          <a:xfrm>
            <a:off x="6859917" y="135472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98072D9-3D2B-401F-A38A-7BA3D80AA3B2}"/>
              </a:ext>
            </a:extLst>
          </p:cNvPr>
          <p:cNvSpPr txBox="1"/>
          <p:nvPr/>
        </p:nvSpPr>
        <p:spPr>
          <a:xfrm>
            <a:off x="5586010" y="1354726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100" y="126908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2303311" y="1192514"/>
            <a:ext cx="56811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learn to say how I feel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6354853" y="5556421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FE7EA6-20AC-4472-B29D-CAC4A82281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583" y="2385111"/>
            <a:ext cx="3382530" cy="329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9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3" grpId="0"/>
      <p:bldP spid="54" grpId="0"/>
      <p:bldP spid="55" grpId="0"/>
      <p:bldP spid="56" grpId="0"/>
      <p:bldP spid="57" grpId="0"/>
      <p:bldP spid="58" grpId="0"/>
      <p:bldP spid="61" grpId="0"/>
      <p:bldP spid="62" grpId="0"/>
      <p:bldP spid="63" grpId="0"/>
      <p:bldP spid="64" grpId="0"/>
      <p:bldP spid="66" grpId="0"/>
      <p:bldP spid="67" grpId="0"/>
      <p:bldP spid="68" grpId="0"/>
      <p:bldP spid="69" grpId="0"/>
      <p:bldP spid="70" grpId="0"/>
      <p:bldP spid="71" grpId="0"/>
      <p:bldP spid="104" grpId="0"/>
      <p:bldP spid="42" grpId="0"/>
      <p:bldP spid="43" grpId="0"/>
      <p:bldP spid="44" grpId="0"/>
      <p:bldP spid="45" grpId="0"/>
      <p:bldP spid="72" grpId="0"/>
      <p:bldP spid="73" grpId="0"/>
      <p:bldP spid="74" grpId="0"/>
      <p:bldP spid="75" grpId="0"/>
      <p:bldP spid="76" grpId="0"/>
      <p:bldP spid="77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7C499A-B219-4C18-A22A-595F22527BA6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4F8192-3DC3-4E00-9501-043FF48EBD16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A4ABC9C-CECA-45D3-AF13-B65E92872B06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393E0C2-158E-4042-BF17-341D32BB7071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04649DA-374C-47DD-B4AE-ABAC40C87241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C4D0638-D943-43B4-BDEF-334F4090408B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3B2EC98-9729-4313-BF28-0C6C57B6F14E}"/>
              </a:ext>
            </a:extLst>
          </p:cNvPr>
          <p:cNvSpPr txBox="1"/>
          <p:nvPr/>
        </p:nvSpPr>
        <p:spPr>
          <a:xfrm>
            <a:off x="342516" y="147683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8873126-8506-46E5-9ED4-FFDC140EACA6}"/>
              </a:ext>
            </a:extLst>
          </p:cNvPr>
          <p:cNvSpPr txBox="1"/>
          <p:nvPr/>
        </p:nvSpPr>
        <p:spPr>
          <a:xfrm>
            <a:off x="1222271" y="1467555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3687A89-FB96-4046-94B9-AF16F994E5A3}"/>
              </a:ext>
            </a:extLst>
          </p:cNvPr>
          <p:cNvSpPr txBox="1"/>
          <p:nvPr/>
        </p:nvSpPr>
        <p:spPr>
          <a:xfrm>
            <a:off x="7276028" y="1457470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7A66ACC-919B-43C9-A310-77EC30045A8A}"/>
              </a:ext>
            </a:extLst>
          </p:cNvPr>
          <p:cNvSpPr txBox="1"/>
          <p:nvPr/>
        </p:nvSpPr>
        <p:spPr>
          <a:xfrm>
            <a:off x="3082141" y="1519437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198CA9C-E61D-4426-9A15-53E3F1A4EF64}"/>
              </a:ext>
            </a:extLst>
          </p:cNvPr>
          <p:cNvSpPr txBox="1"/>
          <p:nvPr/>
        </p:nvSpPr>
        <p:spPr>
          <a:xfrm>
            <a:off x="2141612" y="1478423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F0ED114-257F-40CC-89E2-1D6CB3558A86}"/>
              </a:ext>
            </a:extLst>
          </p:cNvPr>
          <p:cNvSpPr txBox="1"/>
          <p:nvPr/>
        </p:nvSpPr>
        <p:spPr>
          <a:xfrm>
            <a:off x="3769771" y="1539134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0B4E589-BF69-488F-AAAE-2F356CD068BF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B78E18F-457B-44A8-9690-2A1A2A01E69A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9BE0F591-1834-43E4-B18D-877CB5D47CC6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85E0FA3-2942-4DF0-B42E-DB207CC9A59F}"/>
              </a:ext>
            </a:extLst>
          </p:cNvPr>
          <p:cNvSpPr txBox="1"/>
          <p:nvPr/>
        </p:nvSpPr>
        <p:spPr>
          <a:xfrm>
            <a:off x="8137685" y="1519437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11689C4-6092-48C3-8464-C4EAD7DECD1D}"/>
              </a:ext>
            </a:extLst>
          </p:cNvPr>
          <p:cNvSpPr txBox="1"/>
          <p:nvPr/>
        </p:nvSpPr>
        <p:spPr>
          <a:xfrm>
            <a:off x="4882137" y="1519437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34DB0952-7DBB-4811-B416-DBE4E242A72E}"/>
              </a:ext>
            </a:extLst>
          </p:cNvPr>
          <p:cNvSpPr txBox="1"/>
          <p:nvPr/>
        </p:nvSpPr>
        <p:spPr>
          <a:xfrm>
            <a:off x="6509911" y="1540338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A690D8A-8A22-4306-B90A-41C32C64C80A}"/>
              </a:ext>
            </a:extLst>
          </p:cNvPr>
          <p:cNvSpPr txBox="1"/>
          <p:nvPr/>
        </p:nvSpPr>
        <p:spPr>
          <a:xfrm>
            <a:off x="5563454" y="1523131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594" y="330575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2650267" y="1396181"/>
            <a:ext cx="47242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do more activities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6223347" y="5760088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B77041C-4AEC-4D03-9723-FED0C3206E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542" y="2435992"/>
            <a:ext cx="2643516" cy="372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78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3" grpId="0"/>
      <p:bldP spid="54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8" grpId="0"/>
      <p:bldP spid="69" grpId="0"/>
      <p:bldP spid="70" grpId="0"/>
      <p:bldP spid="71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CB1C3E5A-C9AF-4E69-A09A-114D4674B2DC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7C499A-B219-4C18-A22A-595F22527BA6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4F8192-3DC3-4E00-9501-043FF48EBD16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BFD2F3-7A8B-4DFC-96EE-9CCCE32479EA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D578AD5-6888-423C-8659-4BAFAE1199DF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93106FC-9CBA-4256-93F2-C798DFFFF4AA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8CF34CF-D541-429B-A2B4-0BA4AF1F5669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4F3313D-6320-4AEC-B7CD-DF635BB411F0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3D5978C-331E-451E-9B83-30B7F5B43378}"/>
              </a:ext>
            </a:extLst>
          </p:cNvPr>
          <p:cNvSpPr txBox="1"/>
          <p:nvPr/>
        </p:nvSpPr>
        <p:spPr>
          <a:xfrm>
            <a:off x="6918603" y="147141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F70E473-2C6C-49F6-A768-C2C54BF1274D}"/>
              </a:ext>
            </a:extLst>
          </p:cNvPr>
          <p:cNvSpPr txBox="1"/>
          <p:nvPr/>
        </p:nvSpPr>
        <p:spPr>
          <a:xfrm>
            <a:off x="4380264" y="1503529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9DF0364-101F-46A3-8C4A-0953ECE4A050}"/>
              </a:ext>
            </a:extLst>
          </p:cNvPr>
          <p:cNvSpPr txBox="1"/>
          <p:nvPr/>
        </p:nvSpPr>
        <p:spPr>
          <a:xfrm>
            <a:off x="2854739" y="1468067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05BFE7D-59BA-4A85-A190-D122BC179846}"/>
              </a:ext>
            </a:extLst>
          </p:cNvPr>
          <p:cNvSpPr txBox="1"/>
          <p:nvPr/>
        </p:nvSpPr>
        <p:spPr>
          <a:xfrm>
            <a:off x="5654639" y="1469227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9ADF08A-C29F-4A8A-8A84-BA08114961B0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3F10021-84BB-46BC-A3AC-03DB684BBAD1}"/>
              </a:ext>
            </a:extLst>
          </p:cNvPr>
          <p:cNvSpPr txBox="1"/>
          <p:nvPr/>
        </p:nvSpPr>
        <p:spPr>
          <a:xfrm>
            <a:off x="1688639" y="1448977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536" y="249064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3467425" y="1314670"/>
            <a:ext cx="28938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smile more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6125289" y="5678577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203A62-7BEE-4D19-86C9-BACA101C97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516" y="2732568"/>
            <a:ext cx="3010010" cy="261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3" grpId="0"/>
      <p:bldP spid="54" grpId="0"/>
      <p:bldP spid="56" grpId="0"/>
      <p:bldP spid="58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42" grpId="0"/>
      <p:bldP spid="43" grpId="0"/>
      <p:bldP spid="44" grpId="0"/>
      <p:bldP spid="45" grpId="0"/>
      <p:bldP spid="72" grpId="0"/>
      <p:bldP spid="73" grpId="0"/>
      <p:bldP spid="74" grpId="0"/>
      <p:bldP spid="75" grpId="0"/>
      <p:bldP spid="76" grpId="0"/>
      <p:bldP spid="77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6B07C1-861E-42B7-87CD-148EC7CCBAE0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7C499A-B219-4C18-A22A-595F22527BA6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BFD2F3-7A8B-4DFC-96EE-9CCCE32479EA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3D887CA-25D2-47E2-B379-7A49EBD35410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C93D72F-09E3-4465-8C6F-237DE5D3A11A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A2F9CFC-9B8D-4F28-A6AA-8118EE18C09F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3035735-323C-477E-BEB0-6B86583B4BCB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77A1660-97B8-4067-B930-0E7A8A04B785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AFFAB6B-97D3-46B4-9EB1-28993AA83A24}"/>
              </a:ext>
            </a:extLst>
          </p:cNvPr>
          <p:cNvSpPr txBox="1"/>
          <p:nvPr/>
        </p:nvSpPr>
        <p:spPr>
          <a:xfrm>
            <a:off x="4202549" y="1546520"/>
            <a:ext cx="761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635E260-0247-449A-8243-C235D2166C37}"/>
              </a:ext>
            </a:extLst>
          </p:cNvPr>
          <p:cNvSpPr txBox="1"/>
          <p:nvPr/>
        </p:nvSpPr>
        <p:spPr>
          <a:xfrm>
            <a:off x="3144574" y="1584508"/>
            <a:ext cx="59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72EF114-F5CF-43A6-A535-93D1C555BBE8}"/>
              </a:ext>
            </a:extLst>
          </p:cNvPr>
          <p:cNvSpPr txBox="1"/>
          <p:nvPr/>
        </p:nvSpPr>
        <p:spPr>
          <a:xfrm>
            <a:off x="5427477" y="1551349"/>
            <a:ext cx="665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84C8DC-FFC6-4E05-817B-313C1441C787}"/>
              </a:ext>
            </a:extLst>
          </p:cNvPr>
          <p:cNvSpPr txBox="1"/>
          <p:nvPr/>
        </p:nvSpPr>
        <p:spPr>
          <a:xfrm>
            <a:off x="2011397" y="1584509"/>
            <a:ext cx="59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2CF62CF-69EB-4B68-86CC-07F78148A797}"/>
              </a:ext>
            </a:extLst>
          </p:cNvPr>
          <p:cNvSpPr txBox="1"/>
          <p:nvPr/>
        </p:nvSpPr>
        <p:spPr>
          <a:xfrm>
            <a:off x="7801536" y="1536918"/>
            <a:ext cx="6254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C4B7296-A091-4EBC-809D-64E350371E4E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42B7727-19CA-4900-B684-75905B50050B}"/>
              </a:ext>
            </a:extLst>
          </p:cNvPr>
          <p:cNvSpPr txBox="1"/>
          <p:nvPr/>
        </p:nvSpPr>
        <p:spPr>
          <a:xfrm>
            <a:off x="836390" y="1546520"/>
            <a:ext cx="593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93F3A52-C656-4D53-9BB4-C38255799791}"/>
              </a:ext>
            </a:extLst>
          </p:cNvPr>
          <p:cNvSpPr txBox="1"/>
          <p:nvPr/>
        </p:nvSpPr>
        <p:spPr>
          <a:xfrm>
            <a:off x="6608286" y="1549680"/>
            <a:ext cx="591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700" y="141407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1658491" y="1207013"/>
            <a:ext cx="62560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become a better speaker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5997453" y="5570920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292ECB-0B72-4C82-A43B-11197D34F0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620" y="2269956"/>
            <a:ext cx="3965622" cy="347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83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3" grpId="0"/>
      <p:bldP spid="54" grpId="0"/>
      <p:bldP spid="55" grpId="0"/>
      <p:bldP spid="56" grpId="0"/>
      <p:bldP spid="57" grpId="0"/>
      <p:bldP spid="59" grpId="0"/>
      <p:bldP spid="60" grpId="0"/>
      <p:bldP spid="61" grpId="0"/>
      <p:bldP spid="63" grpId="0"/>
      <p:bldP spid="64" grpId="0"/>
      <p:bldP spid="66" grpId="0"/>
      <p:bldP spid="67" grpId="0"/>
      <p:bldP spid="68" grpId="0"/>
      <p:bldP spid="69" grpId="0"/>
      <p:bldP spid="70" grpId="0"/>
      <p:bldP spid="71" grpId="0"/>
      <p:bldP spid="42" grpId="0"/>
      <p:bldP spid="43" grpId="0"/>
      <p:bldP spid="44" grpId="0"/>
      <p:bldP spid="45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6B07C1-861E-42B7-87CD-148EC7CCBAE0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F863786-6562-49EA-8C47-C826CF8791E5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29F4837-6CD4-4837-B37F-4364C1FC599A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F154547-B5E7-4E8F-B6F4-C8BD0FD50B76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A8FD076-C424-41DA-86DF-510BAB7B2643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140030A-B9C1-4889-91CB-506A0B430A5A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8A30A10-8290-4A75-A425-14DFCEF67C34}"/>
              </a:ext>
            </a:extLst>
          </p:cNvPr>
          <p:cNvSpPr txBox="1"/>
          <p:nvPr/>
        </p:nvSpPr>
        <p:spPr>
          <a:xfrm>
            <a:off x="6393050" y="1462936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9BBE932-509A-4956-9D73-F14DE6BE72C7}"/>
              </a:ext>
            </a:extLst>
          </p:cNvPr>
          <p:cNvSpPr txBox="1"/>
          <p:nvPr/>
        </p:nvSpPr>
        <p:spPr>
          <a:xfrm>
            <a:off x="2016550" y="1495227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2580719-5E5C-4E78-B275-4EB1A49EAB4A}"/>
              </a:ext>
            </a:extLst>
          </p:cNvPr>
          <p:cNvSpPr txBox="1"/>
          <p:nvPr/>
        </p:nvSpPr>
        <p:spPr>
          <a:xfrm>
            <a:off x="2954114" y="1495226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FF20323-2D4E-4835-B357-5E8EF34EB33E}"/>
              </a:ext>
            </a:extLst>
          </p:cNvPr>
          <p:cNvSpPr txBox="1"/>
          <p:nvPr/>
        </p:nvSpPr>
        <p:spPr>
          <a:xfrm>
            <a:off x="1085555" y="1495228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2D2C23E-EA8D-4484-A09E-20EEA173394E}"/>
              </a:ext>
            </a:extLst>
          </p:cNvPr>
          <p:cNvSpPr txBox="1"/>
          <p:nvPr/>
        </p:nvSpPr>
        <p:spPr>
          <a:xfrm>
            <a:off x="236210" y="1516951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636CB5A-BE26-49EA-A7CE-704F5FBABF7F}"/>
              </a:ext>
            </a:extLst>
          </p:cNvPr>
          <p:cNvSpPr txBox="1"/>
          <p:nvPr/>
        </p:nvSpPr>
        <p:spPr>
          <a:xfrm>
            <a:off x="3817262" y="1500970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C896E4A-AF51-425D-BB90-1C5837FEE636}"/>
              </a:ext>
            </a:extLst>
          </p:cNvPr>
          <p:cNvSpPr txBox="1"/>
          <p:nvPr/>
        </p:nvSpPr>
        <p:spPr>
          <a:xfrm>
            <a:off x="5625691" y="15143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DFEF563-4954-41F6-B393-F3CB6EEDB61E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5F5C188-D0D9-4040-A552-3E2DBEDDD579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9CCEAD3-B48F-4A33-AC63-C49101C3634A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4F3A453-C8EC-494C-B135-944D73D7B17D}"/>
              </a:ext>
            </a:extLst>
          </p:cNvPr>
          <p:cNvSpPr txBox="1"/>
          <p:nvPr/>
        </p:nvSpPr>
        <p:spPr>
          <a:xfrm>
            <a:off x="4709123" y="1514365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E64B584-813D-4351-935F-F34C2B49199C}"/>
              </a:ext>
            </a:extLst>
          </p:cNvPr>
          <p:cNvSpPr txBox="1"/>
          <p:nvPr/>
        </p:nvSpPr>
        <p:spPr>
          <a:xfrm>
            <a:off x="8280558" y="1495225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2D37B87-5568-4862-B300-C68E1E55BB8F}"/>
              </a:ext>
            </a:extLst>
          </p:cNvPr>
          <p:cNvSpPr txBox="1"/>
          <p:nvPr/>
        </p:nvSpPr>
        <p:spPr>
          <a:xfrm>
            <a:off x="7349563" y="149522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304" y="168416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1711125" y="544869"/>
            <a:ext cx="61311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understand other people better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5947057" y="5597929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307613C-C5FC-4154-A483-B70793B768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326" y="2541490"/>
            <a:ext cx="3757066" cy="358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51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1" grpId="0"/>
      <p:bldP spid="62" grpId="0"/>
      <p:bldP spid="63" grpId="0"/>
      <p:bldP spid="67" grpId="0"/>
      <p:bldP spid="68" grpId="0"/>
      <p:bldP spid="69" grpId="0"/>
      <p:bldP spid="70" grpId="0"/>
      <p:bldP spid="71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>
            <a:extLst>
              <a:ext uri="{FF2B5EF4-FFF2-40B4-BE49-F238E27FC236}">
                <a16:creationId xmlns:a16="http://schemas.microsoft.com/office/drawing/2014/main" id="{8E00590C-9705-4E5B-A23D-23FF2B737C19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DE859B1-AB38-4158-A19D-CBF3B3E7F935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B7334E3-A47D-4C81-8911-DD7B23A24809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9E7F909-4DD6-45A5-B677-9C43013EB8AB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909EF5F-3857-4536-8DED-87F808BD4B9C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A8E3198-FC41-4DED-B33E-1B10D9943260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2256251-AB53-4FEB-92B0-F6663783EBC1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15F3804-A2DB-4AE1-B2FF-6792E83CB714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D2C85AB-C7E9-4609-8E8E-3EEFAA71BB13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5B4DE82-D369-4154-9E88-9B8DD07B4678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9FD30CD-9FA2-4A3B-98A8-88E5CD58F7AB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B215903-BF37-4E9B-B93D-45630AB54F9F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B6E0710-D6BC-4617-9479-4202052DCCCC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4BEDAD8-F90E-4923-8340-F733F4AC3695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568639F-8BB2-4B64-9061-299A4472944E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6CD9FB9-FF5A-4645-9C1F-1BAEA9AA590F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40709E5-E9DE-4DBB-B500-E21C40921EE7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B3B3BBA-5A4E-4689-802F-DE22D36299B3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937F906-6935-47B9-88CC-B40C10AA45CB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D1066E9-9183-474E-80BE-2FA002A85324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A2A89EE-19C7-4C1A-B34E-CAC3E4A6BC4A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B2936E63-274A-4FB0-B68A-D181AEED4397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F8A99FA-C451-4D4C-ADB1-3E93D4F95F54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2FC6225-9264-4956-A7AB-DD6A73763BF2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5F3EC1B-30DE-4E1F-B0D3-0CA7D68DF67D}"/>
              </a:ext>
            </a:extLst>
          </p:cNvPr>
          <p:cNvSpPr txBox="1"/>
          <p:nvPr/>
        </p:nvSpPr>
        <p:spPr>
          <a:xfrm>
            <a:off x="4950388" y="1436851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15904689-C754-42B1-BFAC-9A35362F72A9}"/>
              </a:ext>
            </a:extLst>
          </p:cNvPr>
          <p:cNvSpPr txBox="1"/>
          <p:nvPr/>
        </p:nvSpPr>
        <p:spPr>
          <a:xfrm>
            <a:off x="3589882" y="1436851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12AD5A6-DBF3-452B-BBA0-EB557E72AC73}"/>
              </a:ext>
            </a:extLst>
          </p:cNvPr>
          <p:cNvSpPr txBox="1"/>
          <p:nvPr/>
        </p:nvSpPr>
        <p:spPr>
          <a:xfrm>
            <a:off x="2269058" y="1437250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0831CF8-4175-4BF0-B6E3-8D2E6C52134A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7615CA6-8B90-41DD-8F0A-DBB7D40576E5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63BE3CB-6596-4A96-B3D4-5C9449638BF9}"/>
              </a:ext>
            </a:extLst>
          </p:cNvPr>
          <p:cNvSpPr txBox="1"/>
          <p:nvPr/>
        </p:nvSpPr>
        <p:spPr>
          <a:xfrm>
            <a:off x="1001855" y="1436851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99563A4-D732-45AD-A571-E18DF7FED754}"/>
              </a:ext>
            </a:extLst>
          </p:cNvPr>
          <p:cNvSpPr txBox="1"/>
          <p:nvPr/>
        </p:nvSpPr>
        <p:spPr>
          <a:xfrm>
            <a:off x="6226026" y="1436851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1433FC6-F52D-4849-B4FF-CC1244319AF6}"/>
              </a:ext>
            </a:extLst>
          </p:cNvPr>
          <p:cNvSpPr txBox="1"/>
          <p:nvPr/>
        </p:nvSpPr>
        <p:spPr>
          <a:xfrm>
            <a:off x="7559632" y="1451081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880" y="308479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2650626" y="1374085"/>
            <a:ext cx="42060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have less stress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5964633" y="5737992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9" name="picture">
            <a:extLst>
              <a:ext uri="{FF2B5EF4-FFF2-40B4-BE49-F238E27FC236}">
                <a16:creationId xmlns:a16="http://schemas.microsoft.com/office/drawing/2014/main" id="{DE8E4AE9-83FC-414F-A5EB-3B996DDBE5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862" y="2413501"/>
            <a:ext cx="2455903" cy="373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98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mhead\Dropbox\ClipArt\Borders and Frames\BordersStackableBoldColors\2 Sculpt Button.png">
            <a:hlinkClick r:id="rId3"/>
            <a:extLst>
              <a:ext uri="{FF2B5EF4-FFF2-40B4-BE49-F238E27FC236}">
                <a16:creationId xmlns:a16="http://schemas.microsoft.com/office/drawing/2014/main" id="{018CBBF8-CC96-44FE-8ADC-CDEEAAF7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3357">
            <a:off x="1367212" y="3546285"/>
            <a:ext cx="700789" cy="70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hlinkClick r:id="rId5"/>
            <a:extLst>
              <a:ext uri="{FF2B5EF4-FFF2-40B4-BE49-F238E27FC236}">
                <a16:creationId xmlns:a16="http://schemas.microsoft.com/office/drawing/2014/main" id="{758C2BAB-6D44-4C67-8585-679054B66A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813" y="2448379"/>
            <a:ext cx="692833" cy="689637"/>
          </a:xfrm>
          <a:prstGeom prst="rect">
            <a:avLst/>
          </a:prstGeom>
        </p:spPr>
      </p:pic>
      <p:pic>
        <p:nvPicPr>
          <p:cNvPr id="60" name="Picture 6" descr="C:\Users\mhead\Dropbox\ClipArt\Hollywood\educlips icon.png">
            <a:hlinkClick r:id="rId7"/>
            <a:extLst>
              <a:ext uri="{FF2B5EF4-FFF2-40B4-BE49-F238E27FC236}">
                <a16:creationId xmlns:a16="http://schemas.microsoft.com/office/drawing/2014/main" id="{EEFC0B75-F92D-4170-8D3F-545E4977A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046" y="2416347"/>
            <a:ext cx="626864" cy="6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>
            <a:hlinkClick r:id="rId9"/>
            <a:extLst>
              <a:ext uri="{FF2B5EF4-FFF2-40B4-BE49-F238E27FC236}">
                <a16:creationId xmlns:a16="http://schemas.microsoft.com/office/drawing/2014/main" id="{EF0853B9-CBAA-46FB-8619-D770034DE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8131">
            <a:off x="3568078" y="2582824"/>
            <a:ext cx="712961" cy="68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B300BE59-AEA9-4D7C-9B62-10C740E74708}"/>
              </a:ext>
            </a:extLst>
          </p:cNvPr>
          <p:cNvSpPr/>
          <p:nvPr/>
        </p:nvSpPr>
        <p:spPr>
          <a:xfrm>
            <a:off x="1360142" y="5054549"/>
            <a:ext cx="3104406" cy="35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Content &amp; strategies created by  School Counselor World.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Please visit our website at 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  <a:hlinkClick r:id="rId11"/>
              </a:rPr>
              <a:t>www.schoolcounselorworld.com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</a:rPr>
              <a:t> </a:t>
            </a:r>
          </a:p>
        </p:txBody>
      </p:sp>
      <p:pic>
        <p:nvPicPr>
          <p:cNvPr id="65" name="Picture 64" descr="Arrow circle outline">
            <a:hlinkClick r:id="rId12"/>
            <a:extLst>
              <a:ext uri="{FF2B5EF4-FFF2-40B4-BE49-F238E27FC236}">
                <a16:creationId xmlns:a16="http://schemas.microsoft.com/office/drawing/2014/main" id="{0E9A301B-FA67-4C38-99F8-830FCEE087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7287346" y="553373"/>
            <a:ext cx="1175870" cy="1175870"/>
          </a:xfrm>
          <a:prstGeom prst="rect">
            <a:avLst/>
          </a:prstGeom>
        </p:spPr>
      </p:pic>
      <p:pic>
        <p:nvPicPr>
          <p:cNvPr id="67" name="Picture 66">
            <a:hlinkClick r:id="rId15"/>
            <a:extLst>
              <a:ext uri="{FF2B5EF4-FFF2-40B4-BE49-F238E27FC236}">
                <a16:creationId xmlns:a16="http://schemas.microsoft.com/office/drawing/2014/main" id="{C2819EBA-E105-4857-A839-6EE27D4CCF9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805" y="3646521"/>
            <a:ext cx="557610" cy="557610"/>
          </a:xfrm>
          <a:prstGeom prst="rect">
            <a:avLst/>
          </a:prstGeom>
        </p:spPr>
      </p:pic>
      <p:pic>
        <p:nvPicPr>
          <p:cNvPr id="72" name="Picture 71">
            <a:hlinkClick r:id="rId17"/>
            <a:extLst>
              <a:ext uri="{FF2B5EF4-FFF2-40B4-BE49-F238E27FC236}">
                <a16:creationId xmlns:a16="http://schemas.microsoft.com/office/drawing/2014/main" id="{49B6EFAB-3E6A-4DF3-8C50-AFA9A1126CFD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329" y="3557961"/>
            <a:ext cx="782531" cy="75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CB1C3E5A-C9AF-4E69-A09A-114D4674B2DC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4F8192-3DC3-4E00-9501-043FF48EBD16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E74D59C0-2141-451B-AA8A-B348D2CEA236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A11079AA-231A-4AB0-88A8-83C4B44E4F2A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1068165E-4553-435A-A282-9F61357DD3CA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D587D099-3FCC-4AD5-AF76-DA050333780D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CC8B209F-32E1-41E0-B232-787F6E642878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A4479776-6459-4EB7-8AA5-5C4B30BB8115}"/>
              </a:ext>
            </a:extLst>
          </p:cNvPr>
          <p:cNvSpPr txBox="1"/>
          <p:nvPr/>
        </p:nvSpPr>
        <p:spPr>
          <a:xfrm>
            <a:off x="8134933" y="1417222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15B712E6-CE7F-4B7B-897B-253352F1F58A}"/>
              </a:ext>
            </a:extLst>
          </p:cNvPr>
          <p:cNvSpPr txBox="1"/>
          <p:nvPr/>
        </p:nvSpPr>
        <p:spPr>
          <a:xfrm>
            <a:off x="4835233" y="1417221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5BD34B2F-C6AC-408B-A2BB-822802F12904}"/>
              </a:ext>
            </a:extLst>
          </p:cNvPr>
          <p:cNvSpPr txBox="1"/>
          <p:nvPr/>
        </p:nvSpPr>
        <p:spPr>
          <a:xfrm>
            <a:off x="1610858" y="1435150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CF72FA5-0C50-472B-96D1-72BF441019A3}"/>
              </a:ext>
            </a:extLst>
          </p:cNvPr>
          <p:cNvSpPr txBox="1"/>
          <p:nvPr/>
        </p:nvSpPr>
        <p:spPr>
          <a:xfrm>
            <a:off x="411398" y="1417222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ABDFC945-51AD-4E50-9091-EEFE808E4E8E}"/>
              </a:ext>
            </a:extLst>
          </p:cNvPr>
          <p:cNvSpPr txBox="1"/>
          <p:nvPr/>
        </p:nvSpPr>
        <p:spPr>
          <a:xfrm>
            <a:off x="5884528" y="1417221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D5E5217-228B-40EB-AAEA-D5195D96C366}"/>
              </a:ext>
            </a:extLst>
          </p:cNvPr>
          <p:cNvSpPr txBox="1"/>
          <p:nvPr/>
        </p:nvSpPr>
        <p:spPr>
          <a:xfrm>
            <a:off x="3709889" y="1435151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DCC1061-5265-4154-9BAC-6C1C9BC1B840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34517F6E-0866-47A8-B7AA-7269667DAF50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EDEED0D8-D5B1-4EA6-95CC-F4D2329E0980}"/>
              </a:ext>
            </a:extLst>
          </p:cNvPr>
          <p:cNvSpPr txBox="1"/>
          <p:nvPr/>
        </p:nvSpPr>
        <p:spPr>
          <a:xfrm>
            <a:off x="2595721" y="1435150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ECB81889-9ABC-492A-AA19-A33CE22FEC18}"/>
              </a:ext>
            </a:extLst>
          </p:cNvPr>
          <p:cNvSpPr txBox="1"/>
          <p:nvPr/>
        </p:nvSpPr>
        <p:spPr>
          <a:xfrm>
            <a:off x="7066767" y="1417221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13" y="208418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2712855" y="1274024"/>
            <a:ext cx="38699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am listened to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5858766" y="5637931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48D7630-FE7A-416F-A4D6-A7784F5398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224" y="2364717"/>
            <a:ext cx="3992072" cy="337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5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3" grpId="0"/>
      <p:bldP spid="54" grpId="0"/>
      <p:bldP spid="56" grpId="0"/>
      <p:bldP spid="57" grpId="0"/>
      <p:bldP spid="58" grpId="0"/>
      <p:bldP spid="61" grpId="0"/>
      <p:bldP spid="62" grpId="0"/>
      <p:bldP spid="63" grpId="0"/>
      <p:bldP spid="64" grpId="0"/>
      <p:bldP spid="65" grpId="0"/>
      <p:bldP spid="67" grpId="0"/>
      <p:bldP spid="68" grpId="0"/>
      <p:bldP spid="69" grpId="0"/>
      <p:bldP spid="70" grpId="0"/>
      <p:bldP spid="71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51EFB06A-99A6-4352-A0BD-553061702622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C3EEB73-1176-4165-A408-66D46F788F8E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D18807D-E6D5-4FDD-B242-EE6037C0020F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63C3591-8A96-4F2C-863A-C18F46120035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978E146-837D-4B72-BB46-9FFF7FE868E9}"/>
              </a:ext>
            </a:extLst>
          </p:cNvPr>
          <p:cNvSpPr txBox="1"/>
          <p:nvPr/>
        </p:nvSpPr>
        <p:spPr>
          <a:xfrm>
            <a:off x="1599957" y="1460711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C7D3A8C-EA77-40B3-A0D4-26C5E71E8333}"/>
              </a:ext>
            </a:extLst>
          </p:cNvPr>
          <p:cNvSpPr txBox="1"/>
          <p:nvPr/>
        </p:nvSpPr>
        <p:spPr>
          <a:xfrm>
            <a:off x="4245029" y="1464009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B4339-0E5B-4FC6-AAB9-E49BE1F34808}"/>
              </a:ext>
            </a:extLst>
          </p:cNvPr>
          <p:cNvSpPr txBox="1"/>
          <p:nvPr/>
        </p:nvSpPr>
        <p:spPr>
          <a:xfrm>
            <a:off x="2857034" y="1460712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725D526-295E-470C-BCA4-23097B40E170}"/>
              </a:ext>
            </a:extLst>
          </p:cNvPr>
          <p:cNvSpPr txBox="1"/>
          <p:nvPr/>
        </p:nvSpPr>
        <p:spPr>
          <a:xfrm>
            <a:off x="5488432" y="1460712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715BEC3-FDD7-4212-A2B6-E569E1797B9F}"/>
              </a:ext>
            </a:extLst>
          </p:cNvPr>
          <p:cNvSpPr txBox="1"/>
          <p:nvPr/>
        </p:nvSpPr>
        <p:spPr>
          <a:xfrm>
            <a:off x="6855282" y="148527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1BE10AE-4585-490B-9027-2562BD0E273B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B1C3E5A-C9AF-4E69-A09A-114D4674B2DC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6B07C1-861E-42B7-87CD-148EC7CCBAE0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4F8192-3DC3-4E00-9501-043FF48EBD16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BFD2F3-7A8B-4DFC-96EE-9CCCE32479EA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649E574-60E9-4EC0-A662-0B6831EA1D66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820" y="208418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3058874" y="1274024"/>
            <a:ext cx="35634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enjoy my day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6051573" y="5637931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C2D9C2-3565-4347-9963-414B6490FB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034" y="2548246"/>
            <a:ext cx="1867853" cy="342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86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72" grpId="0"/>
      <p:bldP spid="73" grpId="0"/>
      <p:bldP spid="74" grpId="0"/>
      <p:bldP spid="75" grpId="0"/>
      <p:bldP spid="76" grpId="0"/>
      <p:bldP spid="77" grpId="0"/>
      <p:bldP spid="46" grpId="0"/>
      <p:bldP spid="47" grpId="0"/>
      <p:bldP spid="48" grpId="0"/>
      <p:bldP spid="49" grpId="0"/>
      <p:bldP spid="50" grpId="0"/>
      <p:bldP spid="53" grpId="0"/>
      <p:bldP spid="54" grpId="0"/>
      <p:bldP spid="55" grpId="0"/>
      <p:bldP spid="57" grpId="0"/>
      <p:bldP spid="58" grpId="0"/>
      <p:bldP spid="59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1" grpId="0"/>
      <p:bldP spid="10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>
            <a:extLst>
              <a:ext uri="{FF2B5EF4-FFF2-40B4-BE49-F238E27FC236}">
                <a16:creationId xmlns:a16="http://schemas.microsoft.com/office/drawing/2014/main" id="{A5D73BFE-7C2B-479A-BC8B-A0C293C776C4}"/>
              </a:ext>
            </a:extLst>
          </p:cNvPr>
          <p:cNvSpPr txBox="1"/>
          <p:nvPr/>
        </p:nvSpPr>
        <p:spPr>
          <a:xfrm>
            <a:off x="6258422" y="1464884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67E0F90-993E-4955-87F8-F0469BD9F84F}"/>
              </a:ext>
            </a:extLst>
          </p:cNvPr>
          <p:cNvSpPr txBox="1"/>
          <p:nvPr/>
        </p:nvSpPr>
        <p:spPr>
          <a:xfrm>
            <a:off x="4955318" y="1463734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AFC433B-9686-493D-AE9E-8247DAD6A099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EE2B333-8716-48BB-A78A-765EBEBBE00A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B376899-8B93-40DF-BD7F-7189EDB978DA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5422582-7187-49F5-98DE-36F5E77E14EF}"/>
              </a:ext>
            </a:extLst>
          </p:cNvPr>
          <p:cNvSpPr txBox="1"/>
          <p:nvPr/>
        </p:nvSpPr>
        <p:spPr>
          <a:xfrm>
            <a:off x="1009707" y="1451634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5571205-156D-4A54-AAB2-FFB99087ECD3}"/>
              </a:ext>
            </a:extLst>
          </p:cNvPr>
          <p:cNvSpPr txBox="1"/>
          <p:nvPr/>
        </p:nvSpPr>
        <p:spPr>
          <a:xfrm>
            <a:off x="2297629" y="1436124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1FE1431-E310-423F-91E1-77EE2A99F2B1}"/>
              </a:ext>
            </a:extLst>
          </p:cNvPr>
          <p:cNvSpPr txBox="1"/>
          <p:nvPr/>
        </p:nvSpPr>
        <p:spPr>
          <a:xfrm>
            <a:off x="7576479" y="146373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2580B33-C559-4A0E-A8DB-6400E5F5DC38}"/>
              </a:ext>
            </a:extLst>
          </p:cNvPr>
          <p:cNvSpPr txBox="1"/>
          <p:nvPr/>
        </p:nvSpPr>
        <p:spPr>
          <a:xfrm>
            <a:off x="3623292" y="1488156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E804F66-1065-4A3B-A56D-471D5C82B424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B1C3E5A-C9AF-4E69-A09A-114D4674B2DC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6B07C1-861E-42B7-87CD-148EC7CCBAE0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7C499A-B219-4C18-A22A-595F22527BA6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649E574-60E9-4EC0-A662-0B6831EA1D66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952" y="126908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1998244" y="1192514"/>
            <a:ext cx="54470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My brain works better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5932705" y="5556421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EAA59F-791A-4DBE-939D-B8A78280DE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932" y="2291756"/>
            <a:ext cx="3177388" cy="378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64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40" grpId="0"/>
      <p:bldP spid="42" grpId="0"/>
      <p:bldP spid="43" grpId="0"/>
      <p:bldP spid="44" grpId="0"/>
      <p:bldP spid="45" grpId="0"/>
      <p:bldP spid="72" grpId="0"/>
      <p:bldP spid="73" grpId="0"/>
      <p:bldP spid="74" grpId="0"/>
      <p:bldP spid="46" grpId="0"/>
      <p:bldP spid="48" grpId="0"/>
      <p:bldP spid="49" grpId="0"/>
      <p:bldP spid="50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7" grpId="0"/>
      <p:bldP spid="68" grpId="0"/>
      <p:bldP spid="69" grpId="0"/>
      <p:bldP spid="70" grpId="0"/>
      <p:bldP spid="71" grpId="0"/>
      <p:bldP spid="10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1AE0C3E3-C074-4190-ABF6-EF8B95C788CB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4A3653-59FA-4DCA-87D9-2E35BD406924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07F334C-0382-4875-93C5-E2388A98CE17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8020F87-0EC5-4DAC-8C42-AD3B00E5A125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75916F3-33EC-4939-A18F-9D31FDF6719F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E67F3FE-1BD1-4782-B6A9-2C2F2B7601D2}"/>
              </a:ext>
            </a:extLst>
          </p:cNvPr>
          <p:cNvSpPr txBox="1"/>
          <p:nvPr/>
        </p:nvSpPr>
        <p:spPr>
          <a:xfrm>
            <a:off x="2307087" y="146951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418564D-5824-4194-B299-3BD5B46EFCA4}"/>
              </a:ext>
            </a:extLst>
          </p:cNvPr>
          <p:cNvSpPr txBox="1"/>
          <p:nvPr/>
        </p:nvSpPr>
        <p:spPr>
          <a:xfrm>
            <a:off x="7501924" y="1484457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093DC48-99C0-4F7A-9524-1F82AD4E3604}"/>
              </a:ext>
            </a:extLst>
          </p:cNvPr>
          <p:cNvSpPr txBox="1"/>
          <p:nvPr/>
        </p:nvSpPr>
        <p:spPr>
          <a:xfrm>
            <a:off x="6146270" y="146281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38A018A-B7BB-4BF2-9AF5-9C00D915F07B}"/>
              </a:ext>
            </a:extLst>
          </p:cNvPr>
          <p:cNvSpPr txBox="1"/>
          <p:nvPr/>
        </p:nvSpPr>
        <p:spPr>
          <a:xfrm>
            <a:off x="1005724" y="1469514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02EF59C-05D7-4CA6-8981-D40940915809}"/>
              </a:ext>
            </a:extLst>
          </p:cNvPr>
          <p:cNvSpPr txBox="1"/>
          <p:nvPr/>
        </p:nvSpPr>
        <p:spPr>
          <a:xfrm>
            <a:off x="3609325" y="1469513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CCC521E-0D22-4754-B8EA-68BD4B56F913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B53C992-EDD3-48E5-A1EA-FE929D1110F5}"/>
              </a:ext>
            </a:extLst>
          </p:cNvPr>
          <p:cNvSpPr txBox="1"/>
          <p:nvPr/>
        </p:nvSpPr>
        <p:spPr>
          <a:xfrm>
            <a:off x="4897951" y="1469512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B1C3E5A-C9AF-4E69-A09A-114D4674B2DC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6B07C1-861E-42B7-87CD-148EC7CCBAE0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BFD2F3-7A8B-4DFC-96EE-9CCCE32479EA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553" y="249064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1796107" y="1314670"/>
            <a:ext cx="60124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become a better person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6013306" y="5678577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99A6C7-CED0-4640-BD7F-37897912ED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841" y="2337404"/>
            <a:ext cx="1844497" cy="372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0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3" grpId="0"/>
      <p:bldP spid="44" grpId="0"/>
      <p:bldP spid="45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46" grpId="0"/>
      <p:bldP spid="47" grpId="0"/>
      <p:bldP spid="48" grpId="0"/>
      <p:bldP spid="49" grpId="0"/>
      <p:bldP spid="50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3" grpId="0"/>
      <p:bldP spid="64" grpId="0"/>
      <p:bldP spid="66" grpId="0"/>
      <p:bldP spid="67" grpId="0"/>
      <p:bldP spid="68" grpId="0"/>
      <p:bldP spid="69" grpId="0"/>
      <p:bldP spid="70" grpId="0"/>
      <p:bldP spid="71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Box 87">
            <a:extLst>
              <a:ext uri="{FF2B5EF4-FFF2-40B4-BE49-F238E27FC236}">
                <a16:creationId xmlns:a16="http://schemas.microsoft.com/office/drawing/2014/main" id="{3CC1F651-A2AB-4261-A5D3-602C03C0E3FD}"/>
              </a:ext>
            </a:extLst>
          </p:cNvPr>
          <p:cNvSpPr txBox="1"/>
          <p:nvPr/>
        </p:nvSpPr>
        <p:spPr>
          <a:xfrm>
            <a:off x="2290879" y="155653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24654A5-AA9A-44D6-87FA-853BAAE1616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5F4F134-4F06-4EE4-8B7A-55F27813336A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DEBF291-DAD4-4BB0-B2C8-932C55DFEBBB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EBAC3EC-2386-4C37-BEFF-1B21378DBC92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FD6D456-4352-4BD5-B717-41CC8F1CDC40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3138C37-157B-4E74-BFAD-1717EC60C4A3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C5DB988-A37E-400F-B3EE-3B8B38425D8D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6036484-A8CD-4CA5-917C-5A3E50EEC98E}"/>
              </a:ext>
            </a:extLst>
          </p:cNvPr>
          <p:cNvSpPr txBox="1"/>
          <p:nvPr/>
        </p:nvSpPr>
        <p:spPr>
          <a:xfrm>
            <a:off x="358007" y="1539134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FCA3919-CC0D-4DC9-81CF-0A9658488A70}"/>
              </a:ext>
            </a:extLst>
          </p:cNvPr>
          <p:cNvSpPr txBox="1"/>
          <p:nvPr/>
        </p:nvSpPr>
        <p:spPr>
          <a:xfrm>
            <a:off x="3330462" y="152173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17CAFBE-1CF8-41F7-A554-33DFC85E8ED6}"/>
              </a:ext>
            </a:extLst>
          </p:cNvPr>
          <p:cNvSpPr txBox="1"/>
          <p:nvPr/>
        </p:nvSpPr>
        <p:spPr>
          <a:xfrm>
            <a:off x="5189137" y="152173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842A66B6-2816-454A-83A3-20C966688135}"/>
              </a:ext>
            </a:extLst>
          </p:cNvPr>
          <p:cNvSpPr txBox="1"/>
          <p:nvPr/>
        </p:nvSpPr>
        <p:spPr>
          <a:xfrm>
            <a:off x="6157108" y="1539134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6D33B46-8CB8-46E8-B329-2518851EDF49}"/>
              </a:ext>
            </a:extLst>
          </p:cNvPr>
          <p:cNvSpPr txBox="1"/>
          <p:nvPr/>
        </p:nvSpPr>
        <p:spPr>
          <a:xfrm>
            <a:off x="4362693" y="1539134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72238A4-97DB-4D45-8709-8AC0A356E755}"/>
              </a:ext>
            </a:extLst>
          </p:cNvPr>
          <p:cNvSpPr txBox="1"/>
          <p:nvPr/>
        </p:nvSpPr>
        <p:spPr>
          <a:xfrm>
            <a:off x="7105422" y="1539134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0F51244-3437-4241-BE3B-FFCE41D06A73}"/>
              </a:ext>
            </a:extLst>
          </p:cNvPr>
          <p:cNvSpPr txBox="1"/>
          <p:nvPr/>
        </p:nvSpPr>
        <p:spPr>
          <a:xfrm>
            <a:off x="1310131" y="1556536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00ED773-7530-45B9-93F7-D31A5417D774}"/>
              </a:ext>
            </a:extLst>
          </p:cNvPr>
          <p:cNvSpPr txBox="1"/>
          <p:nvPr/>
        </p:nvSpPr>
        <p:spPr>
          <a:xfrm>
            <a:off x="8170797" y="1569913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75F2470-8F08-455A-9C91-3287549E5E93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B1C3E5A-C9AF-4E69-A09A-114D4674B2DC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5F631C-F1E4-4C05-8018-0E2910EF0C5B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4F8192-3DC3-4E00-9501-043FF48EBD16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649E574-60E9-4EC0-A662-0B6831EA1D66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016" y="228741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2295677" y="1294347"/>
            <a:ext cx="50022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feel more confident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6007769" y="5658254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9C1325-B546-4DE7-AF56-665A594696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61" y="2539711"/>
            <a:ext cx="1894625" cy="351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99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  <p:bldLst>
      <p:bldP spid="88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46" grpId="0"/>
      <p:bldP spid="47" grpId="0"/>
      <p:bldP spid="53" grpId="0"/>
      <p:bldP spid="54" grpId="0"/>
      <p:bldP spid="56" grpId="0"/>
      <p:bldP spid="57" grpId="0"/>
      <p:bldP spid="58" grpId="0"/>
      <p:bldP spid="59" grpId="0"/>
      <p:bldP spid="62" grpId="0"/>
      <p:bldP spid="63" grpId="0"/>
      <p:bldP spid="64" grpId="0"/>
      <p:bldP spid="65" grpId="0"/>
      <p:bldP spid="67" grpId="0"/>
      <p:bldP spid="68" grpId="0"/>
      <p:bldP spid="69" grpId="0"/>
      <p:bldP spid="70" grpId="0"/>
      <p:bldP spid="71" grpId="0"/>
      <p:bldP spid="104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CB1C3E5A-C9AF-4E69-A09A-114D4674B2DC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726CBB2-786B-43F1-A407-E250BBC3BD32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70D0BA5-D51D-4D9A-9733-74C573A85438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4F8192-3DC3-4E00-9501-043FF48EBD16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306CFD0-DC53-4F2B-8EC8-8A8A5C130405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F7A8E1A-91BC-4939-8CDF-C0A296364053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663B192-6479-4E3D-9483-00E2E2583114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8C9C000-F21C-4DF2-8DFF-16EFCDF6805F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63EC326-FB6E-4C84-977F-715DDD826AA4}"/>
              </a:ext>
            </a:extLst>
          </p:cNvPr>
          <p:cNvSpPr txBox="1"/>
          <p:nvPr/>
        </p:nvSpPr>
        <p:spPr>
          <a:xfrm>
            <a:off x="6144586" y="14611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DCDFC0D-4832-4790-9FCF-2E90FC72DB83}"/>
              </a:ext>
            </a:extLst>
          </p:cNvPr>
          <p:cNvSpPr txBox="1"/>
          <p:nvPr/>
        </p:nvSpPr>
        <p:spPr>
          <a:xfrm>
            <a:off x="2257212" y="147187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D2D4B3D-FB71-41D8-AA4B-631C007DF724}"/>
              </a:ext>
            </a:extLst>
          </p:cNvPr>
          <p:cNvSpPr txBox="1"/>
          <p:nvPr/>
        </p:nvSpPr>
        <p:spPr>
          <a:xfrm>
            <a:off x="3712855" y="1451384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A2054DB-B15E-4322-A38C-9C9875B2F0F3}"/>
              </a:ext>
            </a:extLst>
          </p:cNvPr>
          <p:cNvSpPr txBox="1"/>
          <p:nvPr/>
        </p:nvSpPr>
        <p:spPr>
          <a:xfrm>
            <a:off x="4870751" y="1461125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9C7B4A4-9E96-4352-875E-F100A41BD6E5}"/>
              </a:ext>
            </a:extLst>
          </p:cNvPr>
          <p:cNvSpPr txBox="1"/>
          <p:nvPr/>
        </p:nvSpPr>
        <p:spPr>
          <a:xfrm>
            <a:off x="992119" y="1494900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4A713A8-8782-4D04-9F9E-78E5A850D0F0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0DCCD86-2EDF-4B12-8C70-4562FD0B3817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4CE70A5-5F21-499B-A46A-ADD65681B401}"/>
              </a:ext>
            </a:extLst>
          </p:cNvPr>
          <p:cNvSpPr txBox="1"/>
          <p:nvPr/>
        </p:nvSpPr>
        <p:spPr>
          <a:xfrm>
            <a:off x="7558449" y="1461124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096" y="208418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2532853" y="1314670"/>
            <a:ext cx="44447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learn new things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5966185" y="5678577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00DDEB-1701-4BBC-B027-60B7758A95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543" y="2831298"/>
            <a:ext cx="3168455" cy="245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1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2" grpId="0"/>
      <p:bldP spid="56" grpId="0"/>
      <p:bldP spid="57" grpId="0"/>
      <p:bldP spid="58" grpId="0"/>
      <p:bldP spid="59" grpId="0"/>
      <p:bldP spid="61" grpId="0"/>
      <p:bldP spid="62" grpId="0"/>
      <p:bldP spid="63" grpId="0"/>
      <p:bldP spid="64" grpId="0"/>
      <p:bldP spid="65" grpId="0"/>
      <p:bldP spid="67" grpId="0"/>
      <p:bldP spid="68" grpId="0"/>
      <p:bldP spid="69" grpId="0"/>
      <p:bldP spid="70" grpId="0"/>
      <p:bldP spid="71" grpId="0"/>
      <p:bldP spid="40" grpId="0"/>
      <p:bldP spid="42" grpId="0"/>
      <p:bldP spid="43" grpId="0"/>
      <p:bldP spid="44" grpId="0"/>
      <p:bldP spid="45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>
                <a16:creationId xmlns:a16="http://schemas.microsoft.com/office/drawing/2014/main" id="{B94CC31A-205F-433F-9D49-C3F1FA8AE80A}"/>
              </a:ext>
            </a:extLst>
          </p:cNvPr>
          <p:cNvSpPr txBox="1"/>
          <p:nvPr/>
        </p:nvSpPr>
        <p:spPr>
          <a:xfrm>
            <a:off x="1919437" y="3449323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95EA9F-F13D-40F2-9AE1-BF4EDF79250E}"/>
              </a:ext>
            </a:extLst>
          </p:cNvPr>
          <p:cNvSpPr txBox="1"/>
          <p:nvPr/>
        </p:nvSpPr>
        <p:spPr>
          <a:xfrm>
            <a:off x="3048971" y="3449323"/>
            <a:ext cx="684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EE509C-DF3A-4048-B810-4CFEA6BCEBDC}"/>
              </a:ext>
            </a:extLst>
          </p:cNvPr>
          <p:cNvSpPr txBox="1"/>
          <p:nvPr/>
        </p:nvSpPr>
        <p:spPr>
          <a:xfrm>
            <a:off x="6625124" y="3449323"/>
            <a:ext cx="5597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C58BBE-B05B-4158-894A-BCE60C3A9745}"/>
              </a:ext>
            </a:extLst>
          </p:cNvPr>
          <p:cNvSpPr txBox="1"/>
          <p:nvPr/>
        </p:nvSpPr>
        <p:spPr>
          <a:xfrm>
            <a:off x="4215374" y="3449323"/>
            <a:ext cx="694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C99922-4310-4A88-AFC6-D80091FB0A77}"/>
              </a:ext>
            </a:extLst>
          </p:cNvPr>
          <p:cNvSpPr txBox="1"/>
          <p:nvPr/>
        </p:nvSpPr>
        <p:spPr>
          <a:xfrm>
            <a:off x="7695347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G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125279-A6FE-4EF7-A3AA-956EAD7E484F}"/>
              </a:ext>
            </a:extLst>
          </p:cNvPr>
          <p:cNvSpPr txBox="1"/>
          <p:nvPr/>
        </p:nvSpPr>
        <p:spPr>
          <a:xfrm>
            <a:off x="3117098" y="4171066"/>
            <a:ext cx="548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J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D0643B4-BBA8-4FE5-9165-E78F5928FB87}"/>
              </a:ext>
            </a:extLst>
          </p:cNvPr>
          <p:cNvSpPr txBox="1"/>
          <p:nvPr/>
        </p:nvSpPr>
        <p:spPr>
          <a:xfrm>
            <a:off x="6479251" y="4171066"/>
            <a:ext cx="851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CE50158-7F6D-4FB9-855F-803F4F3E9A18}"/>
              </a:ext>
            </a:extLst>
          </p:cNvPr>
          <p:cNvSpPr txBox="1"/>
          <p:nvPr/>
        </p:nvSpPr>
        <p:spPr>
          <a:xfrm>
            <a:off x="4229801" y="4171066"/>
            <a:ext cx="665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K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7C499A-B219-4C18-A22A-595F22527BA6}"/>
              </a:ext>
            </a:extLst>
          </p:cNvPr>
          <p:cNvSpPr txBox="1"/>
          <p:nvPr/>
        </p:nvSpPr>
        <p:spPr>
          <a:xfrm>
            <a:off x="7721796" y="4171066"/>
            <a:ext cx="708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63EE5F6-DFEE-4322-9C77-A4DC24345D76}"/>
              </a:ext>
            </a:extLst>
          </p:cNvPr>
          <p:cNvSpPr txBox="1"/>
          <p:nvPr/>
        </p:nvSpPr>
        <p:spPr>
          <a:xfrm>
            <a:off x="668075" y="488596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FCA48A-5806-4630-83B1-557B6AE3AD6A}"/>
              </a:ext>
            </a:extLst>
          </p:cNvPr>
          <p:cNvSpPr txBox="1"/>
          <p:nvPr/>
        </p:nvSpPr>
        <p:spPr>
          <a:xfrm>
            <a:off x="1924246" y="4885965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152829-60A1-4F94-A378-D234A1745FE7}"/>
              </a:ext>
            </a:extLst>
          </p:cNvPr>
          <p:cNvSpPr txBox="1"/>
          <p:nvPr/>
        </p:nvSpPr>
        <p:spPr>
          <a:xfrm>
            <a:off x="2999278" y="4885965"/>
            <a:ext cx="784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Q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68CD408-3A0D-4EB0-AC26-B80FA70712FD}"/>
              </a:ext>
            </a:extLst>
          </p:cNvPr>
          <p:cNvSpPr txBox="1"/>
          <p:nvPr/>
        </p:nvSpPr>
        <p:spPr>
          <a:xfrm>
            <a:off x="7772261" y="4885965"/>
            <a:ext cx="63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62DD6E-CBD5-4D2A-836D-43FFC977A8EE}"/>
              </a:ext>
            </a:extLst>
          </p:cNvPr>
          <p:cNvSpPr txBox="1"/>
          <p:nvPr/>
        </p:nvSpPr>
        <p:spPr>
          <a:xfrm>
            <a:off x="654884" y="5607708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BC80FE-7901-47A8-8638-74B6DE40B9BD}"/>
              </a:ext>
            </a:extLst>
          </p:cNvPr>
          <p:cNvSpPr txBox="1"/>
          <p:nvPr/>
        </p:nvSpPr>
        <p:spPr>
          <a:xfrm>
            <a:off x="1794403" y="5607708"/>
            <a:ext cx="8931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W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52B3D6-7C3F-421D-8797-582A78DA7802}"/>
              </a:ext>
            </a:extLst>
          </p:cNvPr>
          <p:cNvSpPr txBox="1"/>
          <p:nvPr/>
        </p:nvSpPr>
        <p:spPr>
          <a:xfrm>
            <a:off x="3054581" y="5607708"/>
            <a:ext cx="715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3B0CD0-8D9A-4D31-852F-02577022DC6C}"/>
              </a:ext>
            </a:extLst>
          </p:cNvPr>
          <p:cNvSpPr txBox="1"/>
          <p:nvPr/>
        </p:nvSpPr>
        <p:spPr>
          <a:xfrm>
            <a:off x="4245029" y="5607708"/>
            <a:ext cx="676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AC4C63-C2FC-4A2D-A9BD-C7BD8F98C9B1}"/>
              </a:ext>
            </a:extLst>
          </p:cNvPr>
          <p:cNvSpPr txBox="1"/>
          <p:nvPr/>
        </p:nvSpPr>
        <p:spPr>
          <a:xfrm>
            <a:off x="5456317" y="5607708"/>
            <a:ext cx="596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Z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649E574-60E9-4EC0-A662-0B6831EA1D66}"/>
              </a:ext>
            </a:extLst>
          </p:cNvPr>
          <p:cNvSpPr txBox="1"/>
          <p:nvPr/>
        </p:nvSpPr>
        <p:spPr>
          <a:xfrm>
            <a:off x="5427062" y="4883019"/>
            <a:ext cx="593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0FE3CFA-C2AC-45F1-AAC3-3F4667B755D6}"/>
              </a:ext>
            </a:extLst>
          </p:cNvPr>
          <p:cNvSpPr txBox="1"/>
          <p:nvPr/>
        </p:nvSpPr>
        <p:spPr>
          <a:xfrm>
            <a:off x="668075" y="3449323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46EFADA-840F-4376-B659-3889FE343CE9}"/>
              </a:ext>
            </a:extLst>
          </p:cNvPr>
          <p:cNvSpPr txBox="1"/>
          <p:nvPr/>
        </p:nvSpPr>
        <p:spPr>
          <a:xfrm>
            <a:off x="5437882" y="3449323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56CFEDA-2E9A-441D-AF7F-7351C0EC0636}"/>
              </a:ext>
            </a:extLst>
          </p:cNvPr>
          <p:cNvSpPr txBox="1"/>
          <p:nvPr/>
        </p:nvSpPr>
        <p:spPr>
          <a:xfrm>
            <a:off x="712158" y="417106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4777D44-4686-4D0D-97CC-DD4DFBCBD3BE}"/>
              </a:ext>
            </a:extLst>
          </p:cNvPr>
          <p:cNvSpPr txBox="1"/>
          <p:nvPr/>
        </p:nvSpPr>
        <p:spPr>
          <a:xfrm>
            <a:off x="2012411" y="4171066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87F9C5F-E67C-407E-B856-4BA6F11F9FE7}"/>
              </a:ext>
            </a:extLst>
          </p:cNvPr>
          <p:cNvSpPr txBox="1"/>
          <p:nvPr/>
        </p:nvSpPr>
        <p:spPr>
          <a:xfrm>
            <a:off x="5471545" y="4171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37AEF64-C2D9-4381-9851-FCE2F18FFE38}"/>
              </a:ext>
            </a:extLst>
          </p:cNvPr>
          <p:cNvSpPr txBox="1"/>
          <p:nvPr/>
        </p:nvSpPr>
        <p:spPr>
          <a:xfrm>
            <a:off x="4249838" y="4885965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00CA732-1A1A-44BF-BC25-45783B0553A0}"/>
              </a:ext>
            </a:extLst>
          </p:cNvPr>
          <p:cNvSpPr txBox="1"/>
          <p:nvPr/>
        </p:nvSpPr>
        <p:spPr>
          <a:xfrm>
            <a:off x="2176701" y="1507275"/>
            <a:ext cx="761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67CA8B9-8EEA-4A7D-BBEA-253C9E0C4D4A}"/>
              </a:ext>
            </a:extLst>
          </p:cNvPr>
          <p:cNvSpPr txBox="1"/>
          <p:nvPr/>
        </p:nvSpPr>
        <p:spPr>
          <a:xfrm>
            <a:off x="1279278" y="1502200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17A64C5-0009-433F-A389-A83B48BA96EF}"/>
              </a:ext>
            </a:extLst>
          </p:cNvPr>
          <p:cNvSpPr txBox="1"/>
          <p:nvPr/>
        </p:nvSpPr>
        <p:spPr>
          <a:xfrm>
            <a:off x="214469" y="1500426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96893FD-E9AB-412B-A144-8EE4610970BD}"/>
              </a:ext>
            </a:extLst>
          </p:cNvPr>
          <p:cNvSpPr txBox="1"/>
          <p:nvPr/>
        </p:nvSpPr>
        <p:spPr>
          <a:xfrm>
            <a:off x="6352937" y="1517272"/>
            <a:ext cx="415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I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4ECE46D-306D-46DE-97C9-EAE4155955C8}"/>
              </a:ext>
            </a:extLst>
          </p:cNvPr>
          <p:cNvSpPr txBox="1"/>
          <p:nvPr/>
        </p:nvSpPr>
        <p:spPr>
          <a:xfrm>
            <a:off x="3280861" y="1507275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L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A2AB7BA-695A-4A31-BEF7-6B83FEAAF56A}"/>
              </a:ext>
            </a:extLst>
          </p:cNvPr>
          <p:cNvSpPr txBox="1"/>
          <p:nvPr/>
        </p:nvSpPr>
        <p:spPr>
          <a:xfrm>
            <a:off x="8252639" y="1517272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R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3EA3D0F-6D74-4557-9505-5149BDAD78B2}"/>
              </a:ext>
            </a:extLst>
          </p:cNvPr>
          <p:cNvSpPr txBox="1"/>
          <p:nvPr/>
        </p:nvSpPr>
        <p:spPr>
          <a:xfrm>
            <a:off x="4257635" y="1512994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469731DA-A632-4532-9144-51F527927B35}"/>
              </a:ext>
            </a:extLst>
          </p:cNvPr>
          <p:cNvSpPr txBox="1"/>
          <p:nvPr/>
        </p:nvSpPr>
        <p:spPr>
          <a:xfrm>
            <a:off x="6632307" y="4885965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ysClr val="windowText" lastClr="000000"/>
                </a:solidFill>
                <a:latin typeface="KG HAPPY" panose="02000000000000000000" pitchFamily="2" charset="0"/>
              </a:rPr>
              <a:t>T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4850090-54A8-44C7-B81F-D1177055407F}"/>
              </a:ext>
            </a:extLst>
          </p:cNvPr>
          <p:cNvSpPr txBox="1"/>
          <p:nvPr/>
        </p:nvSpPr>
        <p:spPr>
          <a:xfrm>
            <a:off x="7264307" y="1517272"/>
            <a:ext cx="591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4493868-2CCB-425A-B9AC-A25952DB6AD0}"/>
              </a:ext>
            </a:extLst>
          </p:cNvPr>
          <p:cNvSpPr txBox="1"/>
          <p:nvPr/>
        </p:nvSpPr>
        <p:spPr>
          <a:xfrm>
            <a:off x="5204734" y="1517272"/>
            <a:ext cx="673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G HAPPY" panose="02000000000000000000" pitchFamily="2" charset="0"/>
              </a:rPr>
              <a:t>H</a:t>
            </a:r>
          </a:p>
        </p:txBody>
      </p:sp>
      <p:sp>
        <p:nvSpPr>
          <p:cNvPr id="41" name="done"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135169" y="6023206"/>
            <a:ext cx="1752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done</a:t>
            </a:r>
          </a:p>
        </p:txBody>
      </p:sp>
      <p:pic>
        <p:nvPicPr>
          <p:cNvPr id="5" name="frame">
            <a:extLst>
              <a:ext uri="{FF2B5EF4-FFF2-40B4-BE49-F238E27FC236}">
                <a16:creationId xmlns:a16="http://schemas.microsoft.com/office/drawing/2014/main" id="{8B377DDD-2EE8-419D-8309-27F23DADC0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109" y="228741"/>
            <a:ext cx="6400517" cy="6400517"/>
          </a:xfrm>
          <a:prstGeom prst="rect">
            <a:avLst/>
          </a:prstGeom>
        </p:spPr>
      </p:pic>
      <p:sp>
        <p:nvSpPr>
          <p:cNvPr id="6" name="final line">
            <a:extLst>
              <a:ext uri="{FF2B5EF4-FFF2-40B4-BE49-F238E27FC236}">
                <a16:creationId xmlns:a16="http://schemas.microsoft.com/office/drawing/2014/main" id="{62D5D309-9BBB-453C-8510-846F88E36AB9}"/>
              </a:ext>
            </a:extLst>
          </p:cNvPr>
          <p:cNvSpPr txBox="1"/>
          <p:nvPr/>
        </p:nvSpPr>
        <p:spPr>
          <a:xfrm>
            <a:off x="3167986" y="1294347"/>
            <a:ext cx="34638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latin typeface="KG Empire of Dirt" panose="02000000000000000000" pitchFamily="2" charset="0"/>
              </a:rPr>
              <a:t>I am healthier</a:t>
            </a:r>
          </a:p>
        </p:txBody>
      </p:sp>
      <p:sp>
        <p:nvSpPr>
          <p:cNvPr id="7" name="next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93AAE137-3F99-40AD-A2A1-A16AF9A6CC09}"/>
              </a:ext>
            </a:extLst>
          </p:cNvPr>
          <p:cNvSpPr txBox="1"/>
          <p:nvPr/>
        </p:nvSpPr>
        <p:spPr>
          <a:xfrm>
            <a:off x="6110862" y="5658254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05A9D3-00A8-4224-B20A-EDB2085AFA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725" y="2440104"/>
            <a:ext cx="2231786" cy="355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17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3" grpId="0"/>
      <p:bldP spid="56" grpId="0"/>
      <p:bldP spid="57" grpId="0"/>
      <p:bldP spid="58" grpId="0"/>
      <p:bldP spid="60" grpId="0"/>
      <p:bldP spid="61" grpId="0"/>
      <p:bldP spid="62" grpId="0"/>
      <p:bldP spid="63" grpId="0"/>
      <p:bldP spid="64" grpId="0"/>
      <p:bldP spid="67" grpId="0"/>
      <p:bldP spid="68" grpId="0"/>
      <p:bldP spid="69" grpId="0"/>
      <p:bldP spid="70" grpId="0"/>
      <p:bldP spid="71" grpId="0"/>
      <p:bldP spid="104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KG What the Teacher Wants"/>
        <a:ea typeface=""/>
        <a:cs typeface=""/>
      </a:majorFont>
      <a:minorFont>
        <a:latin typeface="KG Corner of the Sky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5442</TotalTime>
  <Words>720</Words>
  <Application>Microsoft Office PowerPoint</Application>
  <PresentationFormat>On-screen Show (4:3)</PresentationFormat>
  <Paragraphs>643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KG HAPPY</vt:lpstr>
      <vt:lpstr>KG First Time In Forever</vt:lpstr>
      <vt:lpstr>Arial</vt:lpstr>
      <vt:lpstr>Calibri</vt:lpstr>
      <vt:lpstr>KG Empire of Dirt</vt:lpstr>
      <vt:lpstr>KG Corner of the Sky</vt:lpstr>
      <vt:lpstr>KG What the Teacher Wants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Masha</dc:creator>
  <cp:lastModifiedBy>pp.mills@outlook.com</cp:lastModifiedBy>
  <cp:revision>99</cp:revision>
  <dcterms:created xsi:type="dcterms:W3CDTF">2019-04-19T10:37:31Z</dcterms:created>
  <dcterms:modified xsi:type="dcterms:W3CDTF">2021-04-07T18:07:45Z</dcterms:modified>
</cp:coreProperties>
</file>