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9" r:id="rId4"/>
    <p:sldId id="273" r:id="rId5"/>
    <p:sldId id="279" r:id="rId6"/>
    <p:sldId id="284" r:id="rId7"/>
    <p:sldId id="271" r:id="rId8"/>
    <p:sldId id="274" r:id="rId9"/>
    <p:sldId id="280" r:id="rId10"/>
    <p:sldId id="281" r:id="rId11"/>
    <p:sldId id="277" r:id="rId12"/>
    <p:sldId id="266" r:id="rId13"/>
    <p:sldId id="267" r:id="rId14"/>
    <p:sldId id="268" r:id="rId15"/>
    <p:sldId id="275" r:id="rId16"/>
    <p:sldId id="269" r:id="rId17"/>
    <p:sldId id="278" r:id="rId18"/>
    <p:sldId id="270" r:id="rId19"/>
    <p:sldId id="272" r:id="rId20"/>
    <p:sldId id="276" r:id="rId21"/>
    <p:sldId id="283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CC8F"/>
    <a:srgbClr val="F4F1DE"/>
    <a:srgbClr val="E07A5F"/>
    <a:srgbClr val="FEC702"/>
    <a:srgbClr val="EE6E36"/>
    <a:srgbClr val="2F9344"/>
    <a:srgbClr val="57CAC5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6596" autoAdjust="0"/>
    <p:restoredTop sz="94660"/>
  </p:normalViewPr>
  <p:slideViewPr>
    <p:cSldViewPr snapToGrid="0" showGuides="1">
      <p:cViewPr varScale="1">
        <p:scale>
          <a:sx n="94" d="100"/>
          <a:sy n="94" d="100"/>
        </p:scale>
        <p:origin x="192" y="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8" d="100"/>
        <a:sy n="48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8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E2AE7CE-EF58-4D00-841E-36D7C51E83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40B428-0486-4058-B769-34421AD8010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6C156-4398-450C-B62A-85BB7F876081}" type="datetimeFigureOut">
              <a:rPr lang="es-MX" smtClean="0"/>
              <a:t>03/02/21</a:t>
            </a:fld>
            <a:endParaRPr lang="es-MX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D88A5B-3A3F-4DF2-A79D-9D8F713EE13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D2D244-674E-4EA1-B3CD-DDB09C2CA5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5FFC00-F8A7-49C6-A019-A2ADF1F1EB4F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996179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3A19CA-62B7-46FC-8ABA-462832413370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B51DCE-B287-4901-8FA6-1F66A1550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3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teacherspayteachers.com/Store/School-Counselor-World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19357"/>
            <a:ext cx="7772400" cy="1390606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365125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Interactive Activity on ___ for Grades K-1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A042B08F-02BC-4662-870A-919DEB58F0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728" y="240784"/>
            <a:ext cx="1175870" cy="1175870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E9730251-D745-4920-ABA8-C8BBF57AE7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81141" y="6548440"/>
            <a:ext cx="4305834" cy="365125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r>
              <a:rPr lang="en-US" dirty="0"/>
              <a:t>© 2018 www.schoolcounselorworld.com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9932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4D38C5FA-7F7C-4755-A160-A0AE529478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C9991551-86FE-4527-A0F2-894232037FE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155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91A2F3E3-A5C3-4A52-A340-789A9F528A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BD71BD5-EAE4-43EA-9F78-E2ED5A87435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212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CBB32B9-7E8E-4EA9-9062-2B37F633E6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81141" y="6548440"/>
            <a:ext cx="4305834" cy="365125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r>
              <a:rPr lang="en-US"/>
              <a:t>© 2018 www.schoolcounselorworld.com</a:t>
            </a:r>
            <a:endParaRPr lang="ru-RU" dirty="0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7528BC12-65D2-4655-9D4C-DD2EB998EF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8CC62566-0031-44CA-BCF0-86C9DEF8CC5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3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04AE5BA-560C-479E-A1C9-38B7C67DEC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6387259-9CAF-46F2-8F69-E39B84C9547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05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168CA92-08F3-4E26-9D21-B4CC76956D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51043F6-F8F7-4727-BBA9-340C63DD37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925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E862AC8F-CF6B-4538-986C-244EA1BDF6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09C45FCF-F486-4829-A7C3-27792634FF7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71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6" name="Picture 5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039912E-F221-4F03-8EB8-4974142F48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C5232734-DE6F-4F23-AD54-3E59C9222E1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810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5" name="Picture 4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4802179-B18D-4BB9-9FE9-93A27A2E1DF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CC32575-A31B-4BE4-B4EF-6C5B436BF29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60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ED865E92-C2BF-4D83-B7CA-8921252A32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64D97E56-151F-4C26-B1CE-EC39D57F346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311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BE1D4DDD-6FE3-47B4-A090-9E9F4DB346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8EBB98D-E54E-43AA-8D0B-384EF56E09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97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230191"/>
            <a:ext cx="9144000" cy="1012982"/>
          </a:xfrm>
          <a:prstGeom prst="rect">
            <a:avLst/>
          </a:prstGeom>
          <a:solidFill>
            <a:srgbClr val="FEC7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6" name="Picture 15">
            <a:hlinkClick r:id="rId13" action="ppaction://hlinksldjump">
              <a:snd r:embed="rId14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C1CB86A7-4A16-4B2E-9442-5564457B7700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08179" y="363862"/>
            <a:ext cx="372147" cy="365125"/>
          </a:xfrm>
          <a:prstGeom prst="rect">
            <a:avLst/>
          </a:prstGeom>
        </p:spPr>
      </p:pic>
      <p:sp>
        <p:nvSpPr>
          <p:cNvPr id="29" name="Date Placeholder 3">
            <a:extLst>
              <a:ext uri="{FF2B5EF4-FFF2-40B4-BE49-F238E27FC236}">
                <a16:creationId xmlns:a16="http://schemas.microsoft.com/office/drawing/2014/main" id="{61E668F9-E07F-490C-994D-A1F4C2A64B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6EA017AB-66D0-460C-88A8-EEC262FB1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90441" y="6356351"/>
            <a:ext cx="2286534" cy="365125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r>
              <a:rPr lang="en-US" dirty="0"/>
              <a:t>© 2018 www.schoolcounselorworld.com</a:t>
            </a:r>
            <a:endParaRPr lang="ru-RU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E258B136-46A6-4CC5-A452-F58AA329F1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96B6113-C2C4-46B4-9247-9101D053323D}"/>
              </a:ext>
            </a:extLst>
          </p:cNvPr>
          <p:cNvSpPr/>
          <p:nvPr userDrawn="1"/>
        </p:nvSpPr>
        <p:spPr>
          <a:xfrm>
            <a:off x="342899" y="6356351"/>
            <a:ext cx="559117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© 2018 www.schoolcounselorworld.com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4194984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25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audio" Target="../media/audio1.wav"/><Relationship Id="rId7" Type="http://schemas.openxmlformats.org/officeDocument/2006/relationships/image" Target="../media/image1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svg"/><Relationship Id="rId11" Type="http://schemas.openxmlformats.org/officeDocument/2006/relationships/image" Target="../media/image13.png"/><Relationship Id="rId5" Type="http://schemas.openxmlformats.org/officeDocument/2006/relationships/image" Target="../media/image27.png"/><Relationship Id="rId10" Type="http://schemas.openxmlformats.org/officeDocument/2006/relationships/image" Target="../media/image12.png"/><Relationship Id="rId4" Type="http://schemas.openxmlformats.org/officeDocument/2006/relationships/image" Target="../media/image26.png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audio" Target="../media/audio1.wav"/><Relationship Id="rId7" Type="http://schemas.openxmlformats.org/officeDocument/2006/relationships/image" Target="../media/image3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openxmlformats.org/officeDocument/2006/relationships/image" Target="../media/image12.png"/><Relationship Id="rId4" Type="http://schemas.openxmlformats.org/officeDocument/2006/relationships/image" Target="../media/image29.png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32.pn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audio" Target="../media/audio1.wav"/><Relationship Id="rId7" Type="http://schemas.openxmlformats.org/officeDocument/2006/relationships/image" Target="../media/image2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openxmlformats.org/officeDocument/2006/relationships/image" Target="../media/image12.png"/><Relationship Id="rId4" Type="http://schemas.openxmlformats.org/officeDocument/2006/relationships/image" Target="../media/image33.png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34.pn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35.pn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13.png"/><Relationship Id="rId3" Type="http://schemas.openxmlformats.org/officeDocument/2006/relationships/audio" Target="../media/audio1.wav"/><Relationship Id="rId7" Type="http://schemas.openxmlformats.org/officeDocument/2006/relationships/image" Target="../media/image30.png"/><Relationship Id="rId12" Type="http://schemas.openxmlformats.org/officeDocument/2006/relationships/image" Target="../media/image1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svg"/><Relationship Id="rId11" Type="http://schemas.openxmlformats.org/officeDocument/2006/relationships/image" Target="../media/image8.png"/><Relationship Id="rId5" Type="http://schemas.openxmlformats.org/officeDocument/2006/relationships/image" Target="../media/image27.png"/><Relationship Id="rId10" Type="http://schemas.openxmlformats.org/officeDocument/2006/relationships/image" Target="../media/image11.svg"/><Relationship Id="rId4" Type="http://schemas.openxmlformats.org/officeDocument/2006/relationships/image" Target="../media/image36.png"/><Relationship Id="rId9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37.png"/><Relationship Id="rId9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audio" Target="../media/audio1.wav"/><Relationship Id="rId7" Type="http://schemas.openxmlformats.org/officeDocument/2006/relationships/image" Target="../media/image2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openxmlformats.org/officeDocument/2006/relationships/image" Target="../media/image12.png"/><Relationship Id="rId4" Type="http://schemas.openxmlformats.org/officeDocument/2006/relationships/image" Target="../media/image38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39.png"/><Relationship Id="rId9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hyperlink" Target="https://www.teacherspayteachers.com/Store/Educlips" TargetMode="External"/><Relationship Id="rId18" Type="http://schemas.openxmlformats.org/officeDocument/2006/relationships/hyperlink" Target="http://www.schoolcounselorworld.com/" TargetMode="External"/><Relationship Id="rId3" Type="http://schemas.openxmlformats.org/officeDocument/2006/relationships/image" Target="../media/image41.png"/><Relationship Id="rId21" Type="http://schemas.openxmlformats.org/officeDocument/2006/relationships/hyperlink" Target="https://www.teacherspayteachers.com/Store/Sarah-Pecorino-Illustration" TargetMode="External"/><Relationship Id="rId7" Type="http://schemas.openxmlformats.org/officeDocument/2006/relationships/image" Target="../media/image45.png"/><Relationship Id="rId12" Type="http://schemas.openxmlformats.org/officeDocument/2006/relationships/image" Target="../media/image48.tiff"/><Relationship Id="rId17" Type="http://schemas.openxmlformats.org/officeDocument/2006/relationships/image" Target="../media/image51.png"/><Relationship Id="rId2" Type="http://schemas.openxmlformats.org/officeDocument/2006/relationships/image" Target="../media/image40.png"/><Relationship Id="rId16" Type="http://schemas.openxmlformats.org/officeDocument/2006/relationships/image" Target="../media/image50.png"/><Relationship Id="rId20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hyperlink" Target="https://www.teacherspayteachers.com/Store/Krista-Wallden-Creative-Clips" TargetMode="External"/><Relationship Id="rId5" Type="http://schemas.openxmlformats.org/officeDocument/2006/relationships/image" Target="../media/image43.png"/><Relationship Id="rId15" Type="http://schemas.openxmlformats.org/officeDocument/2006/relationships/hyperlink" Target="https://www.teacherspayteachers.com/Store/Nimble-Art" TargetMode="External"/><Relationship Id="rId10" Type="http://schemas.openxmlformats.org/officeDocument/2006/relationships/image" Target="../media/image47.png"/><Relationship Id="rId19" Type="http://schemas.openxmlformats.org/officeDocument/2006/relationships/hyperlink" Target="https://www.teacherspayteachers.com/Store/Kimberly-Geswein-Fonts" TargetMode="External"/><Relationship Id="rId4" Type="http://schemas.openxmlformats.org/officeDocument/2006/relationships/image" Target="../media/image42.png"/><Relationship Id="rId9" Type="http://schemas.openxmlformats.org/officeDocument/2006/relationships/hyperlink" Target="https://www.teacherspayteachers.com/Store/Sculpt-Designs" TargetMode="External"/><Relationship Id="rId14" Type="http://schemas.openxmlformats.org/officeDocument/2006/relationships/image" Target="../media/image49.png"/><Relationship Id="rId22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1.wav"/><Relationship Id="rId7" Type="http://schemas.openxmlformats.org/officeDocument/2006/relationships/image" Target="../media/image1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11" Type="http://schemas.openxmlformats.org/officeDocument/2006/relationships/image" Target="../media/image8.pn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6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audio" Target="../media/audio1.wav"/><Relationship Id="rId7" Type="http://schemas.openxmlformats.org/officeDocument/2006/relationships/image" Target="../media/image1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11" Type="http://schemas.openxmlformats.org/officeDocument/2006/relationships/image" Target="../media/image13.png"/><Relationship Id="rId5" Type="http://schemas.openxmlformats.org/officeDocument/2006/relationships/image" Target="../media/image14.png"/><Relationship Id="rId10" Type="http://schemas.openxmlformats.org/officeDocument/2006/relationships/image" Target="../media/image12.png"/><Relationship Id="rId4" Type="http://schemas.openxmlformats.org/officeDocument/2006/relationships/image" Target="../media/image17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10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22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23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24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 action="ppaction://hlinksldjump">
              <a:snd r:embed="rId4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4015AB9F-563D-48F7-8137-631C15F8034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247" y="4192264"/>
            <a:ext cx="2199302" cy="129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55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row circle outline">
            <a:extLst>
              <a:ext uri="{FF2B5EF4-FFF2-40B4-BE49-F238E27FC236}">
                <a16:creationId xmlns:a16="http://schemas.microsoft.com/office/drawing/2014/main" id="{0DFBBCAE-ACE3-44DA-8BC5-A964D0354E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500639" y="1326665"/>
            <a:ext cx="2892246" cy="2892246"/>
          </a:xfrm>
          <a:prstGeom prst="rect">
            <a:avLst/>
          </a:prstGeom>
        </p:spPr>
      </p:pic>
      <p:pic>
        <p:nvPicPr>
          <p:cNvPr id="9" name="Picture 8" descr="Arrow circle outline">
            <a:extLst>
              <a:ext uri="{FF2B5EF4-FFF2-40B4-BE49-F238E27FC236}">
                <a16:creationId xmlns:a16="http://schemas.microsoft.com/office/drawing/2014/main" id="{2C40F958-9FE7-4D09-A25A-5D5B38F230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277520" y="3852932"/>
            <a:ext cx="2494517" cy="2494517"/>
          </a:xfrm>
          <a:prstGeom prst="rect">
            <a:avLst/>
          </a:prstGeom>
        </p:spPr>
      </p:pic>
      <p:pic>
        <p:nvPicPr>
          <p:cNvPr id="6" name="Picture 5" descr="Arrow circle outlin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77928" y="2659445"/>
            <a:ext cx="2574702" cy="2574702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92916" y="5361447"/>
            <a:ext cx="1390008" cy="1377815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486" y="2260104"/>
            <a:ext cx="1332657" cy="1489927"/>
          </a:xfr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306" y="2076810"/>
            <a:ext cx="1931547" cy="15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591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row circle outline">
            <a:extLst>
              <a:ext uri="{FF2B5EF4-FFF2-40B4-BE49-F238E27FC236}">
                <a16:creationId xmlns:a16="http://schemas.microsoft.com/office/drawing/2014/main" id="{0DFBBCAE-ACE3-44DA-8BC5-A964D0354E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698346" y="1379859"/>
            <a:ext cx="2668912" cy="2668912"/>
          </a:xfrm>
          <a:prstGeom prst="rect">
            <a:avLst/>
          </a:prstGeom>
        </p:spPr>
      </p:pic>
      <p:pic>
        <p:nvPicPr>
          <p:cNvPr id="9" name="Picture 8" descr="Arrow circle outline">
            <a:extLst>
              <a:ext uri="{FF2B5EF4-FFF2-40B4-BE49-F238E27FC236}">
                <a16:creationId xmlns:a16="http://schemas.microsoft.com/office/drawing/2014/main" id="{2C40F958-9FE7-4D09-A25A-5D5B38F230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3077208" y="3807836"/>
            <a:ext cx="2584709" cy="2584709"/>
          </a:xfrm>
          <a:prstGeom prst="rect">
            <a:avLst/>
          </a:prstGeom>
        </p:spPr>
      </p:pic>
      <p:pic>
        <p:nvPicPr>
          <p:cNvPr id="6" name="Picture 5" descr="Arrow circle outline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774943" y="1565044"/>
            <a:ext cx="2410145" cy="2410145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65422" y="5260368"/>
            <a:ext cx="1390008" cy="1377815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572" y="2305200"/>
            <a:ext cx="1332657" cy="1489927"/>
          </a:xfr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572" y="1853250"/>
            <a:ext cx="1931547" cy="15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95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row circle outline">
            <a:extLst>
              <a:ext uri="{FF2B5EF4-FFF2-40B4-BE49-F238E27FC236}">
                <a16:creationId xmlns:a16="http://schemas.microsoft.com/office/drawing/2014/main" id="{0DFBBCAE-ACE3-44DA-8BC5-A964D0354E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40906" y="1828131"/>
            <a:ext cx="2214508" cy="2214508"/>
          </a:xfrm>
          <a:prstGeom prst="rect">
            <a:avLst/>
          </a:prstGeom>
        </p:spPr>
      </p:pic>
      <p:pic>
        <p:nvPicPr>
          <p:cNvPr id="9" name="Picture 8" descr="Arrow circle outline">
            <a:extLst>
              <a:ext uri="{FF2B5EF4-FFF2-40B4-BE49-F238E27FC236}">
                <a16:creationId xmlns:a16="http://schemas.microsoft.com/office/drawing/2014/main" id="{2C40F958-9FE7-4D09-A25A-5D5B38F230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3255414" y="3792846"/>
            <a:ext cx="2396977" cy="2396977"/>
          </a:xfrm>
          <a:prstGeom prst="rect">
            <a:avLst/>
          </a:prstGeom>
        </p:spPr>
      </p:pic>
      <p:pic>
        <p:nvPicPr>
          <p:cNvPr id="6" name="Picture 5" descr="Arrow circle outlin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888587" y="1937221"/>
            <a:ext cx="2214508" cy="2214508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08091" y="5393333"/>
            <a:ext cx="1390008" cy="1377815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610" y="2190421"/>
            <a:ext cx="1332657" cy="1489927"/>
          </a:xfr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356" y="2025325"/>
            <a:ext cx="1931547" cy="15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05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row circle outline">
            <a:extLst>
              <a:ext uri="{FF2B5EF4-FFF2-40B4-BE49-F238E27FC236}">
                <a16:creationId xmlns:a16="http://schemas.microsoft.com/office/drawing/2014/main" id="{0DFBBCAE-ACE3-44DA-8BC5-A964D0354E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94855" y="1414238"/>
            <a:ext cx="2584709" cy="2584709"/>
          </a:xfrm>
          <a:prstGeom prst="rect">
            <a:avLst/>
          </a:prstGeom>
        </p:spPr>
      </p:pic>
      <p:pic>
        <p:nvPicPr>
          <p:cNvPr id="9" name="Picture 8" descr="Arrow circle outline">
            <a:extLst>
              <a:ext uri="{FF2B5EF4-FFF2-40B4-BE49-F238E27FC236}">
                <a16:creationId xmlns:a16="http://schemas.microsoft.com/office/drawing/2014/main" id="{2C40F958-9FE7-4D09-A25A-5D5B38F230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947215" y="3807836"/>
            <a:ext cx="2584709" cy="2584709"/>
          </a:xfrm>
          <a:prstGeom prst="rect">
            <a:avLst/>
          </a:prstGeom>
        </p:spPr>
      </p:pic>
      <p:pic>
        <p:nvPicPr>
          <p:cNvPr id="6" name="Picture 5" descr="Arrow circle outlin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531924" y="1605348"/>
            <a:ext cx="2807309" cy="2807309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9280" y="5252652"/>
            <a:ext cx="1390008" cy="1377815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399" y="2005271"/>
            <a:ext cx="1332657" cy="1489927"/>
          </a:xfr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955" y="1605348"/>
            <a:ext cx="1931547" cy="15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14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row circle outline">
            <a:extLst>
              <a:ext uri="{FF2B5EF4-FFF2-40B4-BE49-F238E27FC236}">
                <a16:creationId xmlns:a16="http://schemas.microsoft.com/office/drawing/2014/main" id="{0DFBBCAE-ACE3-44DA-8BC5-A964D0354E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496908" y="1345758"/>
            <a:ext cx="2759476" cy="2759476"/>
          </a:xfrm>
          <a:prstGeom prst="rect">
            <a:avLst/>
          </a:prstGeom>
        </p:spPr>
      </p:pic>
      <p:pic>
        <p:nvPicPr>
          <p:cNvPr id="9" name="Picture 8" descr="Arrow circle outline">
            <a:extLst>
              <a:ext uri="{FF2B5EF4-FFF2-40B4-BE49-F238E27FC236}">
                <a16:creationId xmlns:a16="http://schemas.microsoft.com/office/drawing/2014/main" id="{2C40F958-9FE7-4D09-A25A-5D5B38F230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3245995" y="3429000"/>
            <a:ext cx="2759477" cy="2759477"/>
          </a:xfrm>
          <a:prstGeom prst="rect">
            <a:avLst/>
          </a:prstGeom>
        </p:spPr>
      </p:pic>
      <p:pic>
        <p:nvPicPr>
          <p:cNvPr id="6" name="Picture 5" descr="Arrow circle outlin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79052" y="1761401"/>
            <a:ext cx="2759477" cy="2759477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01882" y="5314763"/>
            <a:ext cx="1390008" cy="1377815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123" y="2101711"/>
            <a:ext cx="1332657" cy="1489927"/>
          </a:xfr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361" y="1761401"/>
            <a:ext cx="1931547" cy="15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00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row circle outline">
            <a:extLst>
              <a:ext uri="{FF2B5EF4-FFF2-40B4-BE49-F238E27FC236}">
                <a16:creationId xmlns:a16="http://schemas.microsoft.com/office/drawing/2014/main" id="{0DFBBCAE-ACE3-44DA-8BC5-A964D0354E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771243" y="1423580"/>
            <a:ext cx="2592572" cy="2592572"/>
          </a:xfrm>
          <a:prstGeom prst="rect">
            <a:avLst/>
          </a:prstGeom>
        </p:spPr>
      </p:pic>
      <p:pic>
        <p:nvPicPr>
          <p:cNvPr id="9" name="Picture 8" descr="Arrow circle outline">
            <a:extLst>
              <a:ext uri="{FF2B5EF4-FFF2-40B4-BE49-F238E27FC236}">
                <a16:creationId xmlns:a16="http://schemas.microsoft.com/office/drawing/2014/main" id="{2C40F958-9FE7-4D09-A25A-5D5B38F230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80185" y="1730829"/>
            <a:ext cx="2443195" cy="2443195"/>
          </a:xfrm>
          <a:prstGeom prst="rect">
            <a:avLst/>
          </a:prstGeom>
        </p:spPr>
      </p:pic>
      <p:pic>
        <p:nvPicPr>
          <p:cNvPr id="6" name="Picture 5" descr="Arrow circle outlin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160523" y="3602007"/>
            <a:ext cx="2707763" cy="2707763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34220" y="5316291"/>
            <a:ext cx="1390008" cy="1377815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523" y="1921455"/>
            <a:ext cx="1332657" cy="1489927"/>
          </a:xfr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226" y="1685665"/>
            <a:ext cx="1931547" cy="15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79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row circle outline">
            <a:extLst>
              <a:ext uri="{FF2B5EF4-FFF2-40B4-BE49-F238E27FC236}">
                <a16:creationId xmlns:a16="http://schemas.microsoft.com/office/drawing/2014/main" id="{0DFBBCAE-ACE3-44DA-8BC5-A964D0354E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869940" y="1335124"/>
            <a:ext cx="2583168" cy="2583168"/>
          </a:xfrm>
          <a:prstGeom prst="rect">
            <a:avLst/>
          </a:prstGeom>
        </p:spPr>
      </p:pic>
      <p:pic>
        <p:nvPicPr>
          <p:cNvPr id="9" name="Picture 8" descr="Arrow circle outline">
            <a:extLst>
              <a:ext uri="{FF2B5EF4-FFF2-40B4-BE49-F238E27FC236}">
                <a16:creationId xmlns:a16="http://schemas.microsoft.com/office/drawing/2014/main" id="{2C40F958-9FE7-4D09-A25A-5D5B38F230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351527" y="3918292"/>
            <a:ext cx="2221072" cy="2221072"/>
          </a:xfrm>
          <a:prstGeom prst="rect">
            <a:avLst/>
          </a:prstGeom>
        </p:spPr>
      </p:pic>
      <p:pic>
        <p:nvPicPr>
          <p:cNvPr id="6" name="Picture 5" descr="Arrow circle outlin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29074" y="1444123"/>
            <a:ext cx="2673783" cy="2673783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38782" y="5303678"/>
            <a:ext cx="1390008" cy="1377815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284" y="2036050"/>
            <a:ext cx="1332657" cy="1489927"/>
          </a:xfr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052" y="1706694"/>
            <a:ext cx="1931547" cy="15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88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row circle outline">
            <a:extLst>
              <a:ext uri="{FF2B5EF4-FFF2-40B4-BE49-F238E27FC236}">
                <a16:creationId xmlns:a16="http://schemas.microsoft.com/office/drawing/2014/main" id="{0DFBBCAE-ACE3-44DA-8BC5-A964D0354E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93829" y="1390716"/>
            <a:ext cx="2745945" cy="2745945"/>
          </a:xfrm>
          <a:prstGeom prst="rect">
            <a:avLst/>
          </a:prstGeom>
        </p:spPr>
      </p:pic>
      <p:pic>
        <p:nvPicPr>
          <p:cNvPr id="9" name="Picture 8" descr="Arrow circle outline">
            <a:extLst>
              <a:ext uri="{FF2B5EF4-FFF2-40B4-BE49-F238E27FC236}">
                <a16:creationId xmlns:a16="http://schemas.microsoft.com/office/drawing/2014/main" id="{2C40F958-9FE7-4D09-A25A-5D5B38F230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2946984" y="3429000"/>
            <a:ext cx="2745945" cy="2745945"/>
          </a:xfrm>
          <a:prstGeom prst="rect">
            <a:avLst/>
          </a:prstGeom>
        </p:spPr>
      </p:pic>
      <p:pic>
        <p:nvPicPr>
          <p:cNvPr id="6" name="Picture 5" descr="Arrow circle outline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5662875" y="1390716"/>
            <a:ext cx="2870350" cy="2870350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43217" y="5333228"/>
            <a:ext cx="1390008" cy="1377815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671" y="2080927"/>
            <a:ext cx="1332657" cy="1489927"/>
          </a:xfr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501" y="1858672"/>
            <a:ext cx="1931547" cy="15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7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row circle outline">
            <a:extLst>
              <a:ext uri="{FF2B5EF4-FFF2-40B4-BE49-F238E27FC236}">
                <a16:creationId xmlns:a16="http://schemas.microsoft.com/office/drawing/2014/main" id="{0DFBBCAE-ACE3-44DA-8BC5-A964D0354E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664052" y="1619300"/>
            <a:ext cx="2498607" cy="2498607"/>
          </a:xfrm>
          <a:prstGeom prst="rect">
            <a:avLst/>
          </a:prstGeom>
        </p:spPr>
      </p:pic>
      <p:pic>
        <p:nvPicPr>
          <p:cNvPr id="9" name="Picture 8" descr="Arrow circle outline">
            <a:extLst>
              <a:ext uri="{FF2B5EF4-FFF2-40B4-BE49-F238E27FC236}">
                <a16:creationId xmlns:a16="http://schemas.microsoft.com/office/drawing/2014/main" id="{2C40F958-9FE7-4D09-A25A-5D5B38F230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23429" y="1237917"/>
            <a:ext cx="3256521" cy="3256521"/>
          </a:xfrm>
          <a:prstGeom prst="rect">
            <a:avLst/>
          </a:prstGeom>
        </p:spPr>
      </p:pic>
      <p:pic>
        <p:nvPicPr>
          <p:cNvPr id="6" name="Picture 5" descr="Arrow circle outlin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988131" y="3731749"/>
            <a:ext cx="2675921" cy="2675921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67655" y="5359016"/>
            <a:ext cx="1390008" cy="1377815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950" y="2121213"/>
            <a:ext cx="1332657" cy="1489927"/>
          </a:xfr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295" y="2081013"/>
            <a:ext cx="1931547" cy="15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381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row circle outline">
            <a:extLst>
              <a:ext uri="{FF2B5EF4-FFF2-40B4-BE49-F238E27FC236}">
                <a16:creationId xmlns:a16="http://schemas.microsoft.com/office/drawing/2014/main" id="{0DFBBCAE-ACE3-44DA-8BC5-A964D0354E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532057" y="1684819"/>
            <a:ext cx="2321986" cy="2321986"/>
          </a:xfrm>
          <a:prstGeom prst="rect">
            <a:avLst/>
          </a:prstGeom>
        </p:spPr>
      </p:pic>
      <p:pic>
        <p:nvPicPr>
          <p:cNvPr id="9" name="Picture 8" descr="Arrow circle outline">
            <a:extLst>
              <a:ext uri="{FF2B5EF4-FFF2-40B4-BE49-F238E27FC236}">
                <a16:creationId xmlns:a16="http://schemas.microsoft.com/office/drawing/2014/main" id="{2C40F958-9FE7-4D09-A25A-5D5B38F230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804918" y="4006805"/>
            <a:ext cx="2488918" cy="2488918"/>
          </a:xfrm>
          <a:prstGeom prst="rect">
            <a:avLst/>
          </a:prstGeom>
        </p:spPr>
      </p:pic>
      <p:pic>
        <p:nvPicPr>
          <p:cNvPr id="6" name="Picture 5" descr="Arrow circle outline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-247065" y="1408500"/>
            <a:ext cx="2813763" cy="2813763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59039" y="5421176"/>
            <a:ext cx="1390008" cy="1377815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625" y="2110618"/>
            <a:ext cx="1332657" cy="1489927"/>
          </a:xfr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583" y="2030217"/>
            <a:ext cx="1931547" cy="15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61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" action="ppaction://hlinkshowjump?jump=nextslide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6772" y="4127662"/>
            <a:ext cx="1055223" cy="104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73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row circle outline">
            <a:extLst>
              <a:ext uri="{FF2B5EF4-FFF2-40B4-BE49-F238E27FC236}">
                <a16:creationId xmlns:a16="http://schemas.microsoft.com/office/drawing/2014/main" id="{0DFBBCAE-ACE3-44DA-8BC5-A964D0354E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297501" y="1302529"/>
            <a:ext cx="3000277" cy="3000277"/>
          </a:xfrm>
          <a:prstGeom prst="rect">
            <a:avLst/>
          </a:prstGeom>
        </p:spPr>
      </p:pic>
      <p:pic>
        <p:nvPicPr>
          <p:cNvPr id="9" name="Picture 8" descr="Arrow circle outline">
            <a:extLst>
              <a:ext uri="{FF2B5EF4-FFF2-40B4-BE49-F238E27FC236}">
                <a16:creationId xmlns:a16="http://schemas.microsoft.com/office/drawing/2014/main" id="{2C40F958-9FE7-4D09-A25A-5D5B38F230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-159892" y="1741451"/>
            <a:ext cx="2774541" cy="2774541"/>
          </a:xfrm>
          <a:prstGeom prst="rect">
            <a:avLst/>
          </a:prstGeom>
        </p:spPr>
      </p:pic>
      <p:pic>
        <p:nvPicPr>
          <p:cNvPr id="6" name="Picture 5" descr="Arrow circle outlin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818521" y="3836129"/>
            <a:ext cx="2483137" cy="2483137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24034" y="5172669"/>
            <a:ext cx="1390008" cy="1377815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399" y="2383757"/>
            <a:ext cx="1332657" cy="1489927"/>
          </a:xfr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954" y="2017503"/>
            <a:ext cx="1931547" cy="15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mhead\Downloads\PostitandPinboardClipartStationeries\Pins\artflow_201603221937.png">
            <a:extLst>
              <a:ext uri="{FF2B5EF4-FFF2-40B4-BE49-F238E27FC236}">
                <a16:creationId xmlns:a16="http://schemas.microsoft.com/office/drawing/2014/main" id="{64AAD50D-8D4B-4C0D-86D1-387AFA8D12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794544">
            <a:off x="3874468" y="2190964"/>
            <a:ext cx="1377202" cy="1276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Users\mhead\Downloads\PostitandPinboardClipartStationeries\Pins\artflow_201603222111.png">
            <a:extLst>
              <a:ext uri="{FF2B5EF4-FFF2-40B4-BE49-F238E27FC236}">
                <a16:creationId xmlns:a16="http://schemas.microsoft.com/office/drawing/2014/main" id="{1EF722CE-64E7-4609-A595-6F718BF195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06055" y="3267197"/>
            <a:ext cx="1304502" cy="1312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9" descr="C:\Users\mhead\Downloads\PostitandPinboardClipartStationeries\Pins\201603222112.png">
            <a:extLst>
              <a:ext uri="{FF2B5EF4-FFF2-40B4-BE49-F238E27FC236}">
                <a16:creationId xmlns:a16="http://schemas.microsoft.com/office/drawing/2014/main" id="{C03657D3-114F-47F4-8C70-1E9EA0A7CE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329859">
            <a:off x="2749380" y="2114151"/>
            <a:ext cx="1276610" cy="1291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C:\Users\mhead\Downloads\PostitandPinboardClipartStationeries\Pins\201603221937.png">
            <a:extLst>
              <a:ext uri="{FF2B5EF4-FFF2-40B4-BE49-F238E27FC236}">
                <a16:creationId xmlns:a16="http://schemas.microsoft.com/office/drawing/2014/main" id="{3CB41EAA-645F-4C9B-89C7-C28322556D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43322" flipH="1">
            <a:off x="5114192" y="3328941"/>
            <a:ext cx="1418256" cy="132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mhead\Downloads\PostitandPinboardClipartStationeries\Pins\201603221936.png">
            <a:extLst>
              <a:ext uri="{FF2B5EF4-FFF2-40B4-BE49-F238E27FC236}">
                <a16:creationId xmlns:a16="http://schemas.microsoft.com/office/drawing/2014/main" id="{D5AC969E-9D39-4358-A985-64A8461BF6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303827">
            <a:off x="2804402" y="3324551"/>
            <a:ext cx="1274637" cy="1265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C:\Users\mhead\Downloads\PostitandPinboardClipartStationeries\Pins\201603222111.png">
            <a:extLst>
              <a:ext uri="{FF2B5EF4-FFF2-40B4-BE49-F238E27FC236}">
                <a16:creationId xmlns:a16="http://schemas.microsoft.com/office/drawing/2014/main" id="{5BE24F80-2627-4A02-AF78-FBF52B4F06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332846">
            <a:off x="5144886" y="2114682"/>
            <a:ext cx="1320698" cy="1333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mhead\Dropbox\ClipArt\Borders and Frames\BordersStackableBoldColors\2 Sculpt Button.png">
            <a:hlinkClick r:id="rId9"/>
            <a:extLst>
              <a:ext uri="{FF2B5EF4-FFF2-40B4-BE49-F238E27FC236}">
                <a16:creationId xmlns:a16="http://schemas.microsoft.com/office/drawing/2014/main" id="{018CBBF8-CC96-44FE-8ADC-CDEEAAF7E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13357">
            <a:off x="3101217" y="3546285"/>
            <a:ext cx="700789" cy="70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hlinkClick r:id="rId11"/>
            <a:extLst>
              <a:ext uri="{FF2B5EF4-FFF2-40B4-BE49-F238E27FC236}">
                <a16:creationId xmlns:a16="http://schemas.microsoft.com/office/drawing/2014/main" id="{758C2BAB-6D44-4C67-8585-679054B66A58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0818" y="2448379"/>
            <a:ext cx="692833" cy="689637"/>
          </a:xfrm>
          <a:prstGeom prst="rect">
            <a:avLst/>
          </a:prstGeom>
        </p:spPr>
      </p:pic>
      <p:pic>
        <p:nvPicPr>
          <p:cNvPr id="60" name="Picture 6" descr="C:\Users\mhead\Dropbox\ClipArt\Hollywood\educlips icon.png">
            <a:hlinkClick r:id="rId13"/>
            <a:extLst>
              <a:ext uri="{FF2B5EF4-FFF2-40B4-BE49-F238E27FC236}">
                <a16:creationId xmlns:a16="http://schemas.microsoft.com/office/drawing/2014/main" id="{EEFC0B75-F92D-4170-8D3F-545E4977A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22051" y="2416347"/>
            <a:ext cx="626864" cy="62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>
            <a:hlinkClick r:id="rId15"/>
            <a:extLst>
              <a:ext uri="{FF2B5EF4-FFF2-40B4-BE49-F238E27FC236}">
                <a16:creationId xmlns:a16="http://schemas.microsoft.com/office/drawing/2014/main" id="{EF0853B9-CBAA-46FB-8619-D770034DE4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28131">
            <a:off x="5302083" y="2582824"/>
            <a:ext cx="712961" cy="683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" name="Picture 16" descr="C:\Users\mhead\Downloads\PostitandPinboardClipartStationeries\Pins\2016032308001.png">
            <a:extLst>
              <a:ext uri="{FF2B5EF4-FFF2-40B4-BE49-F238E27FC236}">
                <a16:creationId xmlns:a16="http://schemas.microsoft.com/office/drawing/2014/main" id="{A1E350C1-F25F-4C39-90A2-2470064B53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65498" y="1954937"/>
            <a:ext cx="693160" cy="854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5BC8971C-57C2-47F0-83B7-ED9170809522}"/>
              </a:ext>
            </a:extLst>
          </p:cNvPr>
          <p:cNvSpPr/>
          <p:nvPr/>
        </p:nvSpPr>
        <p:spPr>
          <a:xfrm>
            <a:off x="3139952" y="5383351"/>
            <a:ext cx="2945553" cy="458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792" dirty="0">
                <a:solidFill>
                  <a:srgbClr val="FF0000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Interested in more lesson plans? Join our membership website for access to ALL our lesson plans for a low monthly fee.  Don’t pay for an individual lesson plan ever again!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B300BE59-AEA9-4D7C-9B62-10C740E74708}"/>
              </a:ext>
            </a:extLst>
          </p:cNvPr>
          <p:cNvSpPr/>
          <p:nvPr/>
        </p:nvSpPr>
        <p:spPr>
          <a:xfrm>
            <a:off x="3094147" y="5054549"/>
            <a:ext cx="3104406" cy="35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Content &amp; strategies created by  School Counselor World.</a:t>
            </a:r>
          </a:p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Please visit our website at 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  <a:hlinkClick r:id="rId18"/>
              </a:rPr>
              <a:t>www.schoolcounselorworld.com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</a:rPr>
              <a:t> </a:t>
            </a:r>
          </a:p>
        </p:txBody>
      </p:sp>
      <p:pic>
        <p:nvPicPr>
          <p:cNvPr id="67" name="Picture 66">
            <a:hlinkClick r:id="rId19"/>
            <a:extLst>
              <a:ext uri="{FF2B5EF4-FFF2-40B4-BE49-F238E27FC236}">
                <a16:creationId xmlns:a16="http://schemas.microsoft.com/office/drawing/2014/main" id="{C2819EBA-E105-4857-A839-6EE27D4CCF9E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0810" y="3646521"/>
            <a:ext cx="557610" cy="557610"/>
          </a:xfrm>
          <a:prstGeom prst="rect">
            <a:avLst/>
          </a:prstGeom>
        </p:spPr>
      </p:pic>
      <p:pic>
        <p:nvPicPr>
          <p:cNvPr id="2" name="Picture 1">
            <a:hlinkClick r:id="rId21"/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2854" y="3546321"/>
            <a:ext cx="782531" cy="75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0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rrow circle outline"/>
          <p:cNvPicPr>
            <a:picLocks noChangeAspect="1"/>
          </p:cNvPicPr>
          <p:nvPr/>
        </p:nvPicPr>
        <p:blipFill>
          <a:blip r:embed="rId5">
            <a:alphaModFix amt="33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69031" y="3066966"/>
            <a:ext cx="2201358" cy="2201358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092" y="1780708"/>
            <a:ext cx="1332657" cy="1489927"/>
          </a:xfr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6480" y="1780708"/>
            <a:ext cx="1931547" cy="1570328"/>
          </a:xfrm>
          <a:prstGeom prst="rect">
            <a:avLst/>
          </a:prstGeom>
        </p:spPr>
      </p:pic>
      <p:pic>
        <p:nvPicPr>
          <p:cNvPr id="7" name="Picture 6" descr="Arrow circle outline">
            <a:extLst>
              <a:ext uri="{FF2B5EF4-FFF2-40B4-BE49-F238E27FC236}">
                <a16:creationId xmlns:a16="http://schemas.microsoft.com/office/drawing/2014/main" id="{0DFBBCAE-ACE3-44DA-8BC5-A964D0354E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114855" y="1780708"/>
            <a:ext cx="2572517" cy="2572517"/>
          </a:xfrm>
          <a:prstGeom prst="rect">
            <a:avLst/>
          </a:prstGeom>
        </p:spPr>
      </p:pic>
      <p:pic>
        <p:nvPicPr>
          <p:cNvPr id="9" name="Picture 8" descr="Arrow circle outline">
            <a:extLst>
              <a:ext uri="{FF2B5EF4-FFF2-40B4-BE49-F238E27FC236}">
                <a16:creationId xmlns:a16="http://schemas.microsoft.com/office/drawing/2014/main" id="{2C40F958-9FE7-4D09-A25A-5D5B38F23023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1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3200267" y="3400679"/>
            <a:ext cx="2584709" cy="2584709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97364" y="5227745"/>
            <a:ext cx="1390008" cy="13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01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row circle outline">
            <a:extLst>
              <a:ext uri="{FF2B5EF4-FFF2-40B4-BE49-F238E27FC236}">
                <a16:creationId xmlns:a16="http://schemas.microsoft.com/office/drawing/2014/main" id="{0DFBBCAE-ACE3-44DA-8BC5-A964D0354E07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949642" y="947204"/>
            <a:ext cx="3230591" cy="3230591"/>
          </a:xfrm>
          <a:prstGeom prst="rect">
            <a:avLst/>
          </a:prstGeom>
        </p:spPr>
      </p:pic>
      <p:pic>
        <p:nvPicPr>
          <p:cNvPr id="9" name="Picture 8" descr="Arrow circle outline">
            <a:extLst>
              <a:ext uri="{FF2B5EF4-FFF2-40B4-BE49-F238E27FC236}">
                <a16:creationId xmlns:a16="http://schemas.microsoft.com/office/drawing/2014/main" id="{2C40F958-9FE7-4D09-A25A-5D5B38F23023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01976" y="1681740"/>
            <a:ext cx="2496055" cy="2496055"/>
          </a:xfrm>
          <a:prstGeom prst="rect">
            <a:avLst/>
          </a:prstGeom>
        </p:spPr>
      </p:pic>
      <p:pic>
        <p:nvPicPr>
          <p:cNvPr id="6" name="Picture 5" descr="Arrow circle outline"/>
          <p:cNvPicPr>
            <a:picLocks noChangeAspect="1"/>
          </p:cNvPicPr>
          <p:nvPr/>
        </p:nvPicPr>
        <p:blipFill>
          <a:blip r:embed="rId5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613779" y="3624630"/>
            <a:ext cx="2952773" cy="2952773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3938" y="5221888"/>
            <a:ext cx="1390008" cy="1377815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508" y="1939073"/>
            <a:ext cx="1332657" cy="1489927"/>
          </a:xfr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356" y="1663042"/>
            <a:ext cx="1931547" cy="15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47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row circle outline">
            <a:extLst>
              <a:ext uri="{FF2B5EF4-FFF2-40B4-BE49-F238E27FC236}">
                <a16:creationId xmlns:a16="http://schemas.microsoft.com/office/drawing/2014/main" id="{0DFBBCAE-ACE3-44DA-8BC5-A964D0354E07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94645" y="1547652"/>
            <a:ext cx="2690478" cy="2690478"/>
          </a:xfrm>
          <a:prstGeom prst="rect">
            <a:avLst/>
          </a:prstGeom>
        </p:spPr>
      </p:pic>
      <p:pic>
        <p:nvPicPr>
          <p:cNvPr id="9" name="Picture 8" descr="Arrow circle outline">
            <a:extLst>
              <a:ext uri="{FF2B5EF4-FFF2-40B4-BE49-F238E27FC236}">
                <a16:creationId xmlns:a16="http://schemas.microsoft.com/office/drawing/2014/main" id="{2C40F958-9FE7-4D09-A25A-5D5B38F23023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753613" y="1808828"/>
            <a:ext cx="2206128" cy="2206128"/>
          </a:xfrm>
          <a:prstGeom prst="rect">
            <a:avLst/>
          </a:prstGeom>
        </p:spPr>
      </p:pic>
      <p:pic>
        <p:nvPicPr>
          <p:cNvPr id="6" name="Picture 5" descr="Arrow circle with solid fill"/>
          <p:cNvPicPr>
            <a:picLocks noChangeAspect="1"/>
          </p:cNvPicPr>
          <p:nvPr/>
        </p:nvPicPr>
        <p:blipFill>
          <a:blip r:embed="rId7">
            <a:alphaModFix amt="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3385123" y="4014956"/>
            <a:ext cx="2368490" cy="2368490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64737" y="5199201"/>
            <a:ext cx="1390008" cy="1377815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038" y="2076541"/>
            <a:ext cx="1332657" cy="1489927"/>
          </a:xfr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594" y="1996140"/>
            <a:ext cx="1931547" cy="15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87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row circle outline">
            <a:extLst>
              <a:ext uri="{FF2B5EF4-FFF2-40B4-BE49-F238E27FC236}">
                <a16:creationId xmlns:a16="http://schemas.microsoft.com/office/drawing/2014/main" id="{0DFBBCAE-ACE3-44DA-8BC5-A964D0354E07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469955" y="1171031"/>
            <a:ext cx="3144022" cy="3144022"/>
          </a:xfrm>
          <a:prstGeom prst="rect">
            <a:avLst/>
          </a:prstGeom>
        </p:spPr>
      </p:pic>
      <p:pic>
        <p:nvPicPr>
          <p:cNvPr id="9" name="Picture 8" descr="Arrow circle outline">
            <a:extLst>
              <a:ext uri="{FF2B5EF4-FFF2-40B4-BE49-F238E27FC236}">
                <a16:creationId xmlns:a16="http://schemas.microsoft.com/office/drawing/2014/main" id="{2C40F958-9FE7-4D09-A25A-5D5B38F23023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271308" y="3429000"/>
            <a:ext cx="2999546" cy="2999546"/>
          </a:xfrm>
          <a:prstGeom prst="rect">
            <a:avLst/>
          </a:prstGeom>
        </p:spPr>
      </p:pic>
      <p:pic>
        <p:nvPicPr>
          <p:cNvPr id="6" name="Picture 5" descr="Arrow circle outline"/>
          <p:cNvPicPr>
            <a:picLocks noChangeAspect="1"/>
          </p:cNvPicPr>
          <p:nvPr/>
        </p:nvPicPr>
        <p:blipFill>
          <a:blip r:embed="rId5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9899" y="1417187"/>
            <a:ext cx="2977004" cy="2977004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3" y="1755739"/>
            <a:ext cx="1332657" cy="1489927"/>
          </a:xfr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663" y="1690689"/>
            <a:ext cx="1931547" cy="15703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08689" y="-203289"/>
            <a:ext cx="5133277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93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row circle outline">
            <a:extLst>
              <a:ext uri="{FF2B5EF4-FFF2-40B4-BE49-F238E27FC236}">
                <a16:creationId xmlns:a16="http://schemas.microsoft.com/office/drawing/2014/main" id="{0DFBBCAE-ACE3-44DA-8BC5-A964D0354E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593575" y="1435382"/>
            <a:ext cx="2572517" cy="2572517"/>
          </a:xfrm>
          <a:prstGeom prst="rect">
            <a:avLst/>
          </a:prstGeom>
        </p:spPr>
      </p:pic>
      <p:pic>
        <p:nvPicPr>
          <p:cNvPr id="9" name="Picture 8" descr="Arrow circle outline">
            <a:extLst>
              <a:ext uri="{FF2B5EF4-FFF2-40B4-BE49-F238E27FC236}">
                <a16:creationId xmlns:a16="http://schemas.microsoft.com/office/drawing/2014/main" id="{2C40F958-9FE7-4D09-A25A-5D5B38F230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967713" y="3671270"/>
            <a:ext cx="2808203" cy="2808203"/>
          </a:xfrm>
          <a:prstGeom prst="rect">
            <a:avLst/>
          </a:prstGeom>
        </p:spPr>
      </p:pic>
      <p:pic>
        <p:nvPicPr>
          <p:cNvPr id="6" name="Picture 5" descr="Arrow circle outlin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50966" y="1586884"/>
            <a:ext cx="2572517" cy="2572517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08752" y="5337868"/>
            <a:ext cx="1390008" cy="1377815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200" y="1939073"/>
            <a:ext cx="1332657" cy="1489927"/>
          </a:xfr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871" y="1768162"/>
            <a:ext cx="1931547" cy="15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57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row circle outline">
            <a:extLst>
              <a:ext uri="{FF2B5EF4-FFF2-40B4-BE49-F238E27FC236}">
                <a16:creationId xmlns:a16="http://schemas.microsoft.com/office/drawing/2014/main" id="{0DFBBCAE-ACE3-44DA-8BC5-A964D0354E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615744" y="1568483"/>
            <a:ext cx="2353716" cy="2353716"/>
          </a:xfrm>
          <a:prstGeom prst="rect">
            <a:avLst/>
          </a:prstGeom>
        </p:spPr>
      </p:pic>
      <p:pic>
        <p:nvPicPr>
          <p:cNvPr id="9" name="Picture 8" descr="Arrow circle outline">
            <a:extLst>
              <a:ext uri="{FF2B5EF4-FFF2-40B4-BE49-F238E27FC236}">
                <a16:creationId xmlns:a16="http://schemas.microsoft.com/office/drawing/2014/main" id="{2C40F958-9FE7-4D09-A25A-5D5B38F230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881204" y="3942730"/>
            <a:ext cx="2314919" cy="2314919"/>
          </a:xfrm>
          <a:prstGeom prst="rect">
            <a:avLst/>
          </a:prstGeom>
        </p:spPr>
      </p:pic>
      <p:pic>
        <p:nvPicPr>
          <p:cNvPr id="6" name="Picture 5" descr="Arrow circle outlin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1258" y="1435368"/>
            <a:ext cx="2619946" cy="2619946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21065" y="5289517"/>
            <a:ext cx="1390008" cy="1377815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968" y="2246690"/>
            <a:ext cx="1332657" cy="1489927"/>
          </a:xfr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729" y="1960177"/>
            <a:ext cx="1931547" cy="15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94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row circle outline">
            <a:extLst>
              <a:ext uri="{FF2B5EF4-FFF2-40B4-BE49-F238E27FC236}">
                <a16:creationId xmlns:a16="http://schemas.microsoft.com/office/drawing/2014/main" id="{0DFBBCAE-ACE3-44DA-8BC5-A964D0354E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452977" y="1570199"/>
            <a:ext cx="2572517" cy="2572517"/>
          </a:xfrm>
          <a:prstGeom prst="rect">
            <a:avLst/>
          </a:prstGeom>
        </p:spPr>
      </p:pic>
      <p:pic>
        <p:nvPicPr>
          <p:cNvPr id="9" name="Picture 8" descr="Arrow circle outline">
            <a:extLst>
              <a:ext uri="{FF2B5EF4-FFF2-40B4-BE49-F238E27FC236}">
                <a16:creationId xmlns:a16="http://schemas.microsoft.com/office/drawing/2014/main" id="{2C40F958-9FE7-4D09-A25A-5D5B38F230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12554" y="1791035"/>
            <a:ext cx="2442917" cy="2442917"/>
          </a:xfrm>
          <a:prstGeom prst="rect">
            <a:avLst/>
          </a:prstGeom>
        </p:spPr>
      </p:pic>
      <p:pic>
        <p:nvPicPr>
          <p:cNvPr id="6" name="Picture 5" descr="Arrow circle outlin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048254" y="3429000"/>
            <a:ext cx="2638512" cy="2638512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21371" y="5378604"/>
            <a:ext cx="1390008" cy="1377815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287" y="1962315"/>
            <a:ext cx="1332657" cy="1489927"/>
          </a:xfr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736" y="1835431"/>
            <a:ext cx="1931547" cy="15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40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KG What the Teacher Wants"/>
        <a:ea typeface=""/>
        <a:cs typeface=""/>
      </a:majorFont>
      <a:minorFont>
        <a:latin typeface="KG Corner of the Sky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14847</TotalTime>
  <Words>52</Words>
  <Application>Microsoft Macintosh PowerPoint</Application>
  <PresentationFormat>On-screen Show (4:3)</PresentationFormat>
  <Paragraphs>3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KG Corner of the Sky</vt:lpstr>
      <vt:lpstr>KG First Time In Forever</vt:lpstr>
      <vt:lpstr>KG What the Teacher Wants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Masha</dc:creator>
  <cp:lastModifiedBy>Syl Simons</cp:lastModifiedBy>
  <cp:revision>82</cp:revision>
  <dcterms:created xsi:type="dcterms:W3CDTF">2019-04-19T10:37:31Z</dcterms:created>
  <dcterms:modified xsi:type="dcterms:W3CDTF">2021-02-03T19:50:52Z</dcterms:modified>
</cp:coreProperties>
</file>