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302" r:id="rId4"/>
    <p:sldId id="303" r:id="rId5"/>
    <p:sldId id="312" r:id="rId6"/>
    <p:sldId id="319" r:id="rId7"/>
    <p:sldId id="320" r:id="rId8"/>
    <p:sldId id="323" r:id="rId9"/>
    <p:sldId id="324" r:id="rId10"/>
    <p:sldId id="310" r:id="rId11"/>
    <p:sldId id="313" r:id="rId12"/>
    <p:sldId id="315" r:id="rId13"/>
    <p:sldId id="316" r:id="rId14"/>
    <p:sldId id="321" r:id="rId15"/>
    <p:sldId id="325" r:id="rId16"/>
    <p:sldId id="311" r:id="rId17"/>
    <p:sldId id="314" r:id="rId18"/>
    <p:sldId id="317" r:id="rId19"/>
    <p:sldId id="318" r:id="rId20"/>
    <p:sldId id="322" r:id="rId21"/>
    <p:sldId id="326" r:id="rId22"/>
    <p:sldId id="261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702"/>
    <a:srgbClr val="0DB0C2"/>
    <a:srgbClr val="2F9344"/>
    <a:srgbClr val="57CAC5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61" autoAdjust="0"/>
    <p:restoredTop sz="94660"/>
  </p:normalViewPr>
  <p:slideViewPr>
    <p:cSldViewPr snapToGrid="0" showGuides="1">
      <p:cViewPr>
        <p:scale>
          <a:sx n="91" d="100"/>
          <a:sy n="91" d="100"/>
        </p:scale>
        <p:origin x="896" y="6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A19CA-62B7-46FC-8ABA-462832413370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51DCE-B287-4901-8FA6-1F66A1550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3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teacherspayteachers.com/Store/School-Counselor-World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19357"/>
            <a:ext cx="7772400" cy="139060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365125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Interactive Activity on ___ for Grades K-1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A042B08F-02BC-4662-870A-919DEB58F0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728" y="240784"/>
            <a:ext cx="1175870" cy="1175870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E9730251-D745-4920-ABA8-C8BBF57AE7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1141" y="6548440"/>
            <a:ext cx="43058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 dirty="0"/>
              <a:t>© 2018 www.schoolcounselorworld.com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9932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D38C5FA-7F7C-4755-A160-A0AE529478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9991551-86FE-4527-A0F2-894232037FE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5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91A2F3E3-A5C3-4A52-A340-789A9F528A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BD71BD5-EAE4-43EA-9F78-E2ED5A87435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1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CBB32B9-7E8E-4EA9-9062-2B37F633E6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1141" y="6548440"/>
            <a:ext cx="43058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/>
              <a:t>© 2018 www.schoolcounselorworld.com</a:t>
            </a:r>
            <a:endParaRPr lang="ru-RU" dirty="0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528BC12-65D2-4655-9D4C-DD2EB998EF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8CC62566-0031-44CA-BCF0-86C9DEF8CC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3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04AE5BA-560C-479E-A1C9-38B7C67DEC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6387259-9CAF-46F2-8F69-E39B84C954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5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168CA92-08F3-4E26-9D21-B4CC76956D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51043F6-F8F7-4727-BBA9-340C63DD37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925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E862AC8F-CF6B-4538-986C-244EA1BDF6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09C45FCF-F486-4829-A7C3-27792634FF7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71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Picture 5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039912E-F221-4F03-8EB8-4974142F48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5232734-DE6F-4F23-AD54-3E59C9222E1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1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Picture 4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4802179-B18D-4BB9-9FE9-93A27A2E1D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CC32575-A31B-4BE4-B4EF-6C5B436BF29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60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ED865E92-C2BF-4D83-B7CA-8921252A32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64D97E56-151F-4C26-B1CE-EC39D57F346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1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E1D4DDD-6FE3-47B4-A090-9E9F4DB346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8EBB98D-E54E-43AA-8D0B-384EF56E09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97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6" name="Picture 15">
            <a:hlinkClick r:id="rId13" action="ppaction://hlinksldjump">
              <a:snd r:embed="rId14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1CB86A7-4A16-4B2E-9442-5564457B7700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08179" y="363862"/>
            <a:ext cx="372147" cy="365125"/>
          </a:xfrm>
          <a:prstGeom prst="rect">
            <a:avLst/>
          </a:prstGeom>
        </p:spPr>
      </p:pic>
      <p:sp>
        <p:nvSpPr>
          <p:cNvPr id="29" name="Date Placeholder 3">
            <a:extLst>
              <a:ext uri="{FF2B5EF4-FFF2-40B4-BE49-F238E27FC236}">
                <a16:creationId xmlns:a16="http://schemas.microsoft.com/office/drawing/2014/main" id="{61E668F9-E07F-490C-994D-A1F4C2A64B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6EA017AB-66D0-460C-88A8-EEC262FB1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90441" y="6356351"/>
            <a:ext cx="22865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 dirty="0"/>
              <a:t>© 2018 www.schoolcounselorworld.com</a:t>
            </a:r>
            <a:endParaRPr lang="ru-RU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E258B136-46A6-4CC5-A452-F58AA329F1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96B6113-C2C4-46B4-9247-9101D053323D}"/>
              </a:ext>
            </a:extLst>
          </p:cNvPr>
          <p:cNvSpPr/>
          <p:nvPr userDrawn="1"/>
        </p:nvSpPr>
        <p:spPr>
          <a:xfrm>
            <a:off x="342899" y="6356351"/>
            <a:ext cx="559117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© 2018 www.schoolcounselorworld.com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419498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4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33.png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5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11" Type="http://schemas.openxmlformats.org/officeDocument/2006/relationships/image" Target="../media/image24.png"/><Relationship Id="rId5" Type="http://schemas.openxmlformats.org/officeDocument/2006/relationships/image" Target="../media/image30.png"/><Relationship Id="rId10" Type="http://schemas.openxmlformats.org/officeDocument/2006/relationships/image" Target="../media/image32.png"/><Relationship Id="rId4" Type="http://schemas.openxmlformats.org/officeDocument/2006/relationships/image" Target="../media/image15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7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2.png"/><Relationship Id="rId10" Type="http://schemas.openxmlformats.org/officeDocument/2006/relationships/image" Target="../media/image13.png"/><Relationship Id="rId4" Type="http://schemas.openxmlformats.org/officeDocument/2006/relationships/image" Target="../media/image29.png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8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9.png"/><Relationship Id="rId10" Type="http://schemas.openxmlformats.org/officeDocument/2006/relationships/image" Target="../media/image32.png"/><Relationship Id="rId4" Type="http://schemas.openxmlformats.org/officeDocument/2006/relationships/image" Target="../media/image30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0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41.png"/><Relationship Id="rId10" Type="http://schemas.openxmlformats.org/officeDocument/2006/relationships/image" Target="../media/image23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2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4.png"/><Relationship Id="rId10" Type="http://schemas.openxmlformats.org/officeDocument/2006/relationships/image" Target="../media/image27.png"/><Relationship Id="rId4" Type="http://schemas.openxmlformats.org/officeDocument/2006/relationships/image" Target="../media/image32.png"/><Relationship Id="rId9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3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6.png"/><Relationship Id="rId10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4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41.png"/><Relationship Id="rId10" Type="http://schemas.openxmlformats.org/officeDocument/2006/relationships/image" Target="../media/image19.png"/><Relationship Id="rId4" Type="http://schemas.openxmlformats.org/officeDocument/2006/relationships/image" Target="../media/image24.png"/><Relationship Id="rId9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5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2.png"/><Relationship Id="rId10" Type="http://schemas.openxmlformats.org/officeDocument/2006/relationships/image" Target="../media/image14.png"/><Relationship Id="rId4" Type="http://schemas.openxmlformats.org/officeDocument/2006/relationships/image" Target="../media/image32.png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6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47.png"/><Relationship Id="rId10" Type="http://schemas.openxmlformats.org/officeDocument/2006/relationships/image" Target="../media/image48.png"/><Relationship Id="rId4" Type="http://schemas.openxmlformats.org/officeDocument/2006/relationships/image" Target="../media/image41.pn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9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4.png"/><Relationship Id="rId10" Type="http://schemas.openxmlformats.org/officeDocument/2006/relationships/image" Target="../media/image21.png"/><Relationship Id="rId4" Type="http://schemas.openxmlformats.org/officeDocument/2006/relationships/image" Target="../media/image30.png"/><Relationship Id="rId9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0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9.png"/><Relationship Id="rId10" Type="http://schemas.openxmlformats.org/officeDocument/2006/relationships/image" Target="../media/image18.png"/><Relationship Id="rId4" Type="http://schemas.openxmlformats.org/officeDocument/2006/relationships/image" Target="../media/image23.png"/><Relationship Id="rId9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6.png"/><Relationship Id="rId3" Type="http://schemas.openxmlformats.org/officeDocument/2006/relationships/hyperlink" Target="https://www.teacherspayteachers.com/Store/Sculpt-Designs" TargetMode="External"/><Relationship Id="rId7" Type="http://schemas.openxmlformats.org/officeDocument/2006/relationships/hyperlink" Target="https://www.teacherspayteachers.com/Store/Educlips" TargetMode="External"/><Relationship Id="rId12" Type="http://schemas.openxmlformats.org/officeDocument/2006/relationships/hyperlink" Target="https://www.teacherspayteachers.com/Store/Kimberly-Geswein-Fonts" TargetMode="Externa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tiff"/><Relationship Id="rId11" Type="http://schemas.openxmlformats.org/officeDocument/2006/relationships/hyperlink" Target="http://www.schoolcounselorworld.com/" TargetMode="External"/><Relationship Id="rId5" Type="http://schemas.openxmlformats.org/officeDocument/2006/relationships/hyperlink" Target="https://www.teacherspayteachers.com/Store/Krista-Wallden-Creative-Clips" TargetMode="External"/><Relationship Id="rId15" Type="http://schemas.openxmlformats.org/officeDocument/2006/relationships/image" Target="../media/image57.png"/><Relationship Id="rId10" Type="http://schemas.openxmlformats.org/officeDocument/2006/relationships/image" Target="../media/image55.png"/><Relationship Id="rId4" Type="http://schemas.openxmlformats.org/officeDocument/2006/relationships/image" Target="../media/image52.png"/><Relationship Id="rId9" Type="http://schemas.openxmlformats.org/officeDocument/2006/relationships/hyperlink" Target="https://www.teacherspayteachers.com/Store/Nimble-Art" TargetMode="External"/><Relationship Id="rId14" Type="http://schemas.openxmlformats.org/officeDocument/2006/relationships/hyperlink" Target="https://www.teacherspayteachers.com/Store/Sarah-Pecorino-Illustration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2.xml"/><Relationship Id="rId18" Type="http://schemas.openxmlformats.org/officeDocument/2006/relationships/slide" Target="slide16.xml"/><Relationship Id="rId3" Type="http://schemas.openxmlformats.org/officeDocument/2006/relationships/slide" Target="slide4.xml"/><Relationship Id="rId21" Type="http://schemas.openxmlformats.org/officeDocument/2006/relationships/slide" Target="slide17.xml"/><Relationship Id="rId7" Type="http://schemas.openxmlformats.org/officeDocument/2006/relationships/slide" Target="slide6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" Type="http://schemas.openxmlformats.org/officeDocument/2006/relationships/image" Target="../media/image9.png"/><Relationship Id="rId16" Type="http://schemas.openxmlformats.org/officeDocument/2006/relationships/slide" Target="slide13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slide" Target="slide9.xml"/><Relationship Id="rId24" Type="http://schemas.openxmlformats.org/officeDocument/2006/relationships/image" Target="../media/image8.png"/><Relationship Id="rId5" Type="http://schemas.openxmlformats.org/officeDocument/2006/relationships/image" Target="../media/image10.png"/><Relationship Id="rId15" Type="http://schemas.openxmlformats.org/officeDocument/2006/relationships/slide" Target="slide11.xml"/><Relationship Id="rId23" Type="http://schemas.openxmlformats.org/officeDocument/2006/relationships/slide" Target="slide21.xml"/><Relationship Id="rId10" Type="http://schemas.openxmlformats.org/officeDocument/2006/relationships/slide" Target="slide7.xml"/><Relationship Id="rId19" Type="http://schemas.openxmlformats.org/officeDocument/2006/relationships/slide" Target="slide18.xml"/><Relationship Id="rId4" Type="http://schemas.openxmlformats.org/officeDocument/2006/relationships/audio" Target="../media/audio1.wav"/><Relationship Id="rId9" Type="http://schemas.openxmlformats.org/officeDocument/2006/relationships/slide" Target="slide5.xml"/><Relationship Id="rId14" Type="http://schemas.openxmlformats.org/officeDocument/2006/relationships/slide" Target="slide14.xml"/><Relationship Id="rId22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2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4.png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7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5.png"/><Relationship Id="rId10" Type="http://schemas.openxmlformats.org/officeDocument/2006/relationships/image" Target="../media/image14.png"/><Relationship Id="rId4" Type="http://schemas.openxmlformats.org/officeDocument/2006/relationships/image" Target="../media/image18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0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2.png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5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6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8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9.png"/><Relationship Id="rId10" Type="http://schemas.openxmlformats.org/officeDocument/2006/relationships/image" Target="../media/image30.png"/><Relationship Id="rId4" Type="http://schemas.openxmlformats.org/officeDocument/2006/relationships/image" Target="../media/image19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1.png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3.png"/><Relationship Id="rId10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 action="ppaction://hlinksldjump">
              <a:snd r:embed="rId4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015AB9F-563D-48F7-8137-631C15F8034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349" y="4194608"/>
            <a:ext cx="2199302" cy="129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5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772" y="2290617"/>
            <a:ext cx="4677228" cy="19269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39" y="3730863"/>
            <a:ext cx="4291956" cy="1926502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0" y="3730862"/>
            <a:ext cx="4291956" cy="19265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0" y="2291108"/>
            <a:ext cx="4291956" cy="1926503"/>
          </a:xfrm>
          <a:prstGeom prst="rect">
            <a:avLst/>
          </a:prstGeom>
        </p:spPr>
      </p:pic>
      <p:sp useBgFill="1">
        <p:nvSpPr>
          <p:cNvPr id="4" name="TextBox 3">
            <a:extLst>
              <a:ext uri="{FF2B5EF4-FFF2-40B4-BE49-F238E27FC236}">
                <a16:creationId xmlns:a16="http://schemas.microsoft.com/office/drawing/2014/main" id="{FED5856E-D0AD-5348-81D1-B0ED265872BC}"/>
              </a:ext>
            </a:extLst>
          </p:cNvPr>
          <p:cNvSpPr txBox="1"/>
          <p:nvPr/>
        </p:nvSpPr>
        <p:spPr>
          <a:xfrm>
            <a:off x="2847703" y="6492240"/>
            <a:ext cx="184731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6283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0" y="2283507"/>
            <a:ext cx="4291956" cy="19265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40" y="3730863"/>
            <a:ext cx="4291953" cy="1926502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812" y="2483641"/>
            <a:ext cx="4621099" cy="14523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02" y="3741254"/>
            <a:ext cx="4541163" cy="18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43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1" y="2290617"/>
            <a:ext cx="4291956" cy="19265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884" y="2290616"/>
            <a:ext cx="4291956" cy="1926503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98" y="3730862"/>
            <a:ext cx="4493141" cy="19265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699" y="3730862"/>
            <a:ext cx="4737003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59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1" y="2290617"/>
            <a:ext cx="4291956" cy="19265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39" y="3730863"/>
            <a:ext cx="4291956" cy="1926502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0" y="3730862"/>
            <a:ext cx="4291956" cy="19265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997" y="2502373"/>
            <a:ext cx="4737003" cy="1488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06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2" y="2290617"/>
            <a:ext cx="4291953" cy="19265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40" y="3730863"/>
            <a:ext cx="4291953" cy="1926502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102" y="2290617"/>
            <a:ext cx="4291956" cy="19265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08" y="3730863"/>
            <a:ext cx="4505332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40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94" y="2535671"/>
            <a:ext cx="4570345" cy="14363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379" y="3744056"/>
            <a:ext cx="4583462" cy="1913308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1" y="3730862"/>
            <a:ext cx="4291953" cy="19265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134" y="2290617"/>
            <a:ext cx="4291953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03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40" y="2273207"/>
            <a:ext cx="4267129" cy="19153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40" y="3730863"/>
            <a:ext cx="4291953" cy="1926502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5" y="3730863"/>
            <a:ext cx="4737003" cy="19265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44" y="2273207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74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51" y="2290617"/>
            <a:ext cx="4614429" cy="19262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434" y="2257961"/>
            <a:ext cx="4291953" cy="1926501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0" y="3730863"/>
            <a:ext cx="4291953" cy="19265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343" y="3730863"/>
            <a:ext cx="4462135" cy="1913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36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320" y="2484748"/>
            <a:ext cx="4677736" cy="14701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39" y="3730863"/>
            <a:ext cx="4291956" cy="1926502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0" y="3730862"/>
            <a:ext cx="4291956" cy="19265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0" y="2279532"/>
            <a:ext cx="4291956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67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0" y="2283506"/>
            <a:ext cx="4291956" cy="19265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137" y="2293026"/>
            <a:ext cx="4291953" cy="1926502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0" y="3730862"/>
            <a:ext cx="4291956" cy="19265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838" y="3730862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40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" action="ppaction://hlinkshowjump?jump=nextslide">
              <a:snd r:embed="rId3" name="click.wav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322" y="3984881"/>
            <a:ext cx="1055223" cy="104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73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0" y="2283507"/>
            <a:ext cx="4291956" cy="19265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40" y="3730863"/>
            <a:ext cx="4291953" cy="1926501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1" y="3730862"/>
            <a:ext cx="4291953" cy="19265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521" y="2283508"/>
            <a:ext cx="4291953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61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39" y="2290617"/>
            <a:ext cx="4505691" cy="19266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41" y="3730863"/>
            <a:ext cx="4291951" cy="1926501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230" y="2290771"/>
            <a:ext cx="4291953" cy="19265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47" y="3730863"/>
            <a:ext cx="4291953" cy="192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04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Users\mhead\Dropbox\ClipArt\Borders and Frames\BordersStackableBoldColors\2 Sculpt Button.png">
            <a:hlinkClick r:id="rId3"/>
            <a:extLst>
              <a:ext uri="{FF2B5EF4-FFF2-40B4-BE49-F238E27FC236}">
                <a16:creationId xmlns:a16="http://schemas.microsoft.com/office/drawing/2014/main" id="{018CBBF8-CC96-44FE-8ADC-CDEEAAF7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3357">
            <a:off x="3101217" y="3546285"/>
            <a:ext cx="700789" cy="70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hlinkClick r:id="rId5"/>
            <a:extLst>
              <a:ext uri="{FF2B5EF4-FFF2-40B4-BE49-F238E27FC236}">
                <a16:creationId xmlns:a16="http://schemas.microsoft.com/office/drawing/2014/main" id="{758C2BAB-6D44-4C67-8585-679054B66A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0818" y="2448379"/>
            <a:ext cx="692833" cy="689637"/>
          </a:xfrm>
          <a:prstGeom prst="rect">
            <a:avLst/>
          </a:prstGeom>
        </p:spPr>
      </p:pic>
      <p:pic>
        <p:nvPicPr>
          <p:cNvPr id="60" name="Picture 6" descr="C:\Users\mhead\Dropbox\ClipArt\Hollywood\educlips icon.png">
            <a:hlinkClick r:id="rId7"/>
            <a:extLst>
              <a:ext uri="{FF2B5EF4-FFF2-40B4-BE49-F238E27FC236}">
                <a16:creationId xmlns:a16="http://schemas.microsoft.com/office/drawing/2014/main" id="{EEFC0B75-F92D-4170-8D3F-545E4977A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051" y="2416347"/>
            <a:ext cx="626864" cy="62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>
            <a:hlinkClick r:id="rId9"/>
            <a:extLst>
              <a:ext uri="{FF2B5EF4-FFF2-40B4-BE49-F238E27FC236}">
                <a16:creationId xmlns:a16="http://schemas.microsoft.com/office/drawing/2014/main" id="{EF0853B9-CBAA-46FB-8619-D770034DE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8131">
            <a:off x="5302083" y="2582824"/>
            <a:ext cx="712961" cy="68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5BC8971C-57C2-47F0-83B7-ED9170809522}"/>
              </a:ext>
            </a:extLst>
          </p:cNvPr>
          <p:cNvSpPr/>
          <p:nvPr/>
        </p:nvSpPr>
        <p:spPr>
          <a:xfrm>
            <a:off x="3139952" y="5383351"/>
            <a:ext cx="2945553" cy="458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792" dirty="0">
                <a:solidFill>
                  <a:srgbClr val="FF0000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Interested in more lesson plans? Join our membership website for access to ALL our lesson plans for a low monthly fee.  Don’t pay for an individual lesson plan ever again!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300BE59-AEA9-4D7C-9B62-10C740E74708}"/>
              </a:ext>
            </a:extLst>
          </p:cNvPr>
          <p:cNvSpPr/>
          <p:nvPr/>
        </p:nvSpPr>
        <p:spPr>
          <a:xfrm>
            <a:off x="3094147" y="5054549"/>
            <a:ext cx="3104406" cy="35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Content &amp; strategies created by  School Counselor World.</a:t>
            </a:r>
          </a:p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Please visit our website at 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  <a:hlinkClick r:id="rId11"/>
              </a:rPr>
              <a:t>www.schoolcounselorworld.com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</a:rPr>
              <a:t> </a:t>
            </a:r>
          </a:p>
        </p:txBody>
      </p:sp>
      <p:pic>
        <p:nvPicPr>
          <p:cNvPr id="67" name="Picture 66">
            <a:hlinkClick r:id="rId12"/>
            <a:extLst>
              <a:ext uri="{FF2B5EF4-FFF2-40B4-BE49-F238E27FC236}">
                <a16:creationId xmlns:a16="http://schemas.microsoft.com/office/drawing/2014/main" id="{C2819EBA-E105-4857-A839-6EE27D4CCF9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810" y="3646521"/>
            <a:ext cx="557610" cy="557610"/>
          </a:xfrm>
          <a:prstGeom prst="rect">
            <a:avLst/>
          </a:prstGeom>
        </p:spPr>
      </p:pic>
      <p:pic>
        <p:nvPicPr>
          <p:cNvPr id="2" name="Picture 1">
            <a:hlinkClick r:id="rId14"/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854" y="3546321"/>
            <a:ext cx="782531" cy="75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hlinkClick r:id="rId3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683491" y="2918691"/>
            <a:ext cx="738909" cy="8128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53" y="3026734"/>
            <a:ext cx="692673" cy="563136"/>
          </a:xfrm>
          <a:prstGeom prst="rect">
            <a:avLst/>
          </a:prstGeom>
        </p:spPr>
      </p:pic>
      <p:pic>
        <p:nvPicPr>
          <p:cNvPr id="35" name="Picture 34">
            <a:hlinkClick r:id="rId7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669182" y="3792003"/>
            <a:ext cx="738909" cy="8128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45" y="3943819"/>
            <a:ext cx="692673" cy="563136"/>
          </a:xfrm>
          <a:prstGeom prst="rect">
            <a:avLst/>
          </a:prstGeom>
        </p:spPr>
      </p:pic>
      <p:pic>
        <p:nvPicPr>
          <p:cNvPr id="37" name="Picture 36">
            <a:hlinkClick r:id="rId8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648146" y="4683762"/>
            <a:ext cx="738909" cy="81280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68" y="4821694"/>
            <a:ext cx="692673" cy="563136"/>
          </a:xfrm>
          <a:prstGeom prst="rect">
            <a:avLst/>
          </a:prstGeom>
        </p:spPr>
      </p:pic>
      <p:pic>
        <p:nvPicPr>
          <p:cNvPr id="39" name="Picture 38">
            <a:hlinkClick r:id="rId9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1825092" y="2918691"/>
            <a:ext cx="738909" cy="8128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427" y="3133758"/>
            <a:ext cx="692673" cy="563136"/>
          </a:xfrm>
          <a:prstGeom prst="rect">
            <a:avLst/>
          </a:prstGeom>
        </p:spPr>
      </p:pic>
      <p:pic>
        <p:nvPicPr>
          <p:cNvPr id="41" name="Picture 40">
            <a:hlinkClick r:id="rId10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1828998" y="3789265"/>
            <a:ext cx="738909" cy="8128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829" y="3914639"/>
            <a:ext cx="692673" cy="563136"/>
          </a:xfrm>
          <a:prstGeom prst="rect">
            <a:avLst/>
          </a:prstGeom>
        </p:spPr>
      </p:pic>
      <p:pic>
        <p:nvPicPr>
          <p:cNvPr id="43" name="Picture 42">
            <a:hlinkClick r:id="rId11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1855337" y="4693488"/>
            <a:ext cx="738909" cy="81280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328" y="4818519"/>
            <a:ext cx="692673" cy="563136"/>
          </a:xfrm>
          <a:prstGeom prst="rect">
            <a:avLst/>
          </a:prstGeom>
        </p:spPr>
      </p:pic>
      <p:pic>
        <p:nvPicPr>
          <p:cNvPr id="45" name="Picture 44">
            <a:hlinkClick r:id="rId12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3598538" y="2886095"/>
            <a:ext cx="738909" cy="8128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806" y="3042254"/>
            <a:ext cx="692673" cy="563136"/>
          </a:xfrm>
          <a:prstGeom prst="rect">
            <a:avLst/>
          </a:prstGeom>
        </p:spPr>
      </p:pic>
      <p:pic>
        <p:nvPicPr>
          <p:cNvPr id="47" name="Picture 46">
            <a:hlinkClick r:id="rId13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3584229" y="3759407"/>
            <a:ext cx="738909" cy="81280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774" y="3914097"/>
            <a:ext cx="692673" cy="563136"/>
          </a:xfrm>
          <a:prstGeom prst="rect">
            <a:avLst/>
          </a:prstGeom>
        </p:spPr>
      </p:pic>
      <p:pic>
        <p:nvPicPr>
          <p:cNvPr id="49" name="Picture 48">
            <a:hlinkClick r:id="rId14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3563193" y="4651166"/>
            <a:ext cx="738909" cy="8128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465" y="4802173"/>
            <a:ext cx="692673" cy="563136"/>
          </a:xfrm>
          <a:prstGeom prst="rect">
            <a:avLst/>
          </a:prstGeom>
        </p:spPr>
      </p:pic>
      <p:pic>
        <p:nvPicPr>
          <p:cNvPr id="51" name="Picture 50">
            <a:hlinkClick r:id="rId15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4740139" y="2886095"/>
            <a:ext cx="738909" cy="8128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043" y="3058324"/>
            <a:ext cx="692673" cy="563136"/>
          </a:xfrm>
          <a:prstGeom prst="rect">
            <a:avLst/>
          </a:prstGeom>
        </p:spPr>
      </p:pic>
      <p:pic>
        <p:nvPicPr>
          <p:cNvPr id="53" name="Picture 52">
            <a:hlinkClick r:id="rId16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4744045" y="3756669"/>
            <a:ext cx="738909" cy="8128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819" y="3954813"/>
            <a:ext cx="692673" cy="563136"/>
          </a:xfrm>
          <a:prstGeom prst="rect">
            <a:avLst/>
          </a:prstGeom>
        </p:spPr>
      </p:pic>
      <p:pic>
        <p:nvPicPr>
          <p:cNvPr id="55" name="Picture 54">
            <a:hlinkClick r:id="rId17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4770384" y="4660892"/>
            <a:ext cx="738909" cy="8128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774" y="4822260"/>
            <a:ext cx="692673" cy="563136"/>
          </a:xfrm>
          <a:prstGeom prst="rect">
            <a:avLst/>
          </a:prstGeom>
        </p:spPr>
      </p:pic>
      <p:pic>
        <p:nvPicPr>
          <p:cNvPr id="57" name="Picture 56">
            <a:hlinkClick r:id="rId18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6541119" y="2903384"/>
            <a:ext cx="738909" cy="8128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355" y="3041581"/>
            <a:ext cx="692673" cy="563136"/>
          </a:xfrm>
          <a:prstGeom prst="rect">
            <a:avLst/>
          </a:prstGeom>
        </p:spPr>
      </p:pic>
      <p:pic>
        <p:nvPicPr>
          <p:cNvPr id="59" name="Picture 58">
            <a:hlinkClick r:id="rId19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6526810" y="3776696"/>
            <a:ext cx="738909" cy="81280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405" y="3954813"/>
            <a:ext cx="692673" cy="563136"/>
          </a:xfrm>
          <a:prstGeom prst="rect">
            <a:avLst/>
          </a:prstGeom>
        </p:spPr>
      </p:pic>
      <p:pic>
        <p:nvPicPr>
          <p:cNvPr id="61" name="Picture 60">
            <a:hlinkClick r:id="rId20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6505774" y="4668455"/>
            <a:ext cx="738909" cy="81280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046" y="4792888"/>
            <a:ext cx="692673" cy="563136"/>
          </a:xfrm>
          <a:prstGeom prst="rect">
            <a:avLst/>
          </a:prstGeom>
        </p:spPr>
      </p:pic>
      <p:pic>
        <p:nvPicPr>
          <p:cNvPr id="63" name="Picture 62">
            <a:hlinkClick r:id="rId21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7682720" y="2903384"/>
            <a:ext cx="738909" cy="8128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624" y="3084152"/>
            <a:ext cx="692673" cy="563136"/>
          </a:xfrm>
          <a:prstGeom prst="rect">
            <a:avLst/>
          </a:prstGeom>
        </p:spPr>
      </p:pic>
      <p:pic>
        <p:nvPicPr>
          <p:cNvPr id="65" name="Picture 64">
            <a:hlinkClick r:id="rId22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7686626" y="3773958"/>
            <a:ext cx="738909" cy="81280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624" y="3987529"/>
            <a:ext cx="692673" cy="563136"/>
          </a:xfrm>
          <a:prstGeom prst="rect">
            <a:avLst/>
          </a:prstGeom>
        </p:spPr>
      </p:pic>
      <p:pic>
        <p:nvPicPr>
          <p:cNvPr id="67" name="Picture 66">
            <a:hlinkClick r:id="rId23" action="ppaction://hlinksldjump">
              <a:snd r:embed="rId4" name="click.wav"/>
            </a:hlinkClick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14" t="-7794" r="-61506" b="-6131"/>
          <a:stretch/>
        </p:blipFill>
        <p:spPr>
          <a:xfrm>
            <a:off x="7712965" y="4678181"/>
            <a:ext cx="738909" cy="812800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152" y="4823109"/>
            <a:ext cx="692673" cy="563136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lastslide">
              <a:snd r:embed="rId4" name="click.wav"/>
            </a:hlinkClick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406882" y="6113105"/>
            <a:ext cx="643514" cy="63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4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3" y="2290617"/>
            <a:ext cx="4769209" cy="193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39" y="3730863"/>
            <a:ext cx="4291956" cy="1926502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1468" y="5389419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0" y="3730862"/>
            <a:ext cx="4291956" cy="19265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520" y="2283508"/>
            <a:ext cx="4291956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6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1" y="2290617"/>
            <a:ext cx="4291956" cy="19265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103" y="2294919"/>
            <a:ext cx="4291956" cy="1926502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98" y="3730862"/>
            <a:ext cx="4493141" cy="19265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39" y="3730862"/>
            <a:ext cx="4291956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5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00" y="2290617"/>
            <a:ext cx="4321134" cy="193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40" y="3730863"/>
            <a:ext cx="4291953" cy="1926502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701" y="2311307"/>
            <a:ext cx="4439192" cy="18982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43" y="3756541"/>
            <a:ext cx="4646448" cy="193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1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2" y="2290617"/>
            <a:ext cx="4291953" cy="19265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40" y="3730863"/>
            <a:ext cx="4291953" cy="1926502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98" y="3733469"/>
            <a:ext cx="4493141" cy="19212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520" y="2283508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8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709" y="2316822"/>
            <a:ext cx="4441027" cy="19041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40" y="3730863"/>
            <a:ext cx="4291953" cy="1926501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68" y="3759145"/>
            <a:ext cx="4228945" cy="18982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30" y="2299101"/>
            <a:ext cx="4321134" cy="193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18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9" y="2530718"/>
            <a:ext cx="4570347" cy="14363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722" y="3744364"/>
            <a:ext cx="4473760" cy="1913001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lastslideviewed">
              <a:snd r:embed="rId6" name="click.wav"/>
            </a:hlinkClick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36" y="1468581"/>
            <a:ext cx="786967" cy="639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90" y="3730862"/>
            <a:ext cx="4291956" cy="19265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135" y="2290616"/>
            <a:ext cx="4652000" cy="191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62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KG What the Teacher Wants"/>
        <a:ea typeface=""/>
        <a:cs typeface=""/>
      </a:majorFont>
      <a:minorFont>
        <a:latin typeface="KG Corner of the Sky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13379</TotalTime>
  <Words>52</Words>
  <Application>Microsoft Macintosh PowerPoint</Application>
  <PresentationFormat>On-screen Show (4:3)</PresentationFormat>
  <Paragraphs>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KG Corner of the Sky</vt:lpstr>
      <vt:lpstr>KG First Time In Forever</vt:lpstr>
      <vt:lpstr>KG What the Teacher Wants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Masha</dc:creator>
  <cp:lastModifiedBy>Syl Simons</cp:lastModifiedBy>
  <cp:revision>64</cp:revision>
  <dcterms:created xsi:type="dcterms:W3CDTF">2019-04-19T10:37:31Z</dcterms:created>
  <dcterms:modified xsi:type="dcterms:W3CDTF">2021-02-09T19:41:39Z</dcterms:modified>
</cp:coreProperties>
</file>