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67" r:id="rId2"/>
    <p:sldId id="291" r:id="rId3"/>
    <p:sldId id="316" r:id="rId4"/>
    <p:sldId id="315" r:id="rId5"/>
    <p:sldId id="340" r:id="rId6"/>
    <p:sldId id="332" r:id="rId7"/>
    <p:sldId id="341" r:id="rId8"/>
    <p:sldId id="333" r:id="rId9"/>
    <p:sldId id="342" r:id="rId10"/>
    <p:sldId id="334" r:id="rId11"/>
    <p:sldId id="343" r:id="rId12"/>
    <p:sldId id="335" r:id="rId13"/>
    <p:sldId id="344" r:id="rId14"/>
    <p:sldId id="336" r:id="rId15"/>
    <p:sldId id="345" r:id="rId16"/>
    <p:sldId id="337" r:id="rId17"/>
    <p:sldId id="346" r:id="rId18"/>
    <p:sldId id="338" r:id="rId19"/>
    <p:sldId id="347" r:id="rId20"/>
    <p:sldId id="339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BE60F"/>
    <a:srgbClr val="F5F263"/>
    <a:srgbClr val="4A6FBA"/>
    <a:srgbClr val="F01C1C"/>
    <a:srgbClr val="FF5347"/>
    <a:srgbClr val="FE7348"/>
    <a:srgbClr val="F47148"/>
    <a:srgbClr val="FF824F"/>
    <a:srgbClr val="FF8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06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4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0F83CF-B1F8-4D53-B235-55DD13F062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01A65DD-1421-46B0-8900-68C31FFC41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07140B6-B839-4A54-BF9C-07F0D5D9B4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AC6BFA6-07B1-41D3-B6A7-C7F561C191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2" name="Picture 11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B99EBD0-0C19-451C-B238-D5961C7D75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17604EFD-84E1-495B-A4EA-996285033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F8FC1F-801D-488A-B0BF-1CF86CB7CF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3E0277A-F5F8-420A-8088-F355EC1AFE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C8286CA-794F-4123-969C-518FA6DFF1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15" y="365125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6ACBBEE-C9E5-4543-9196-AF11FDEFFA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2020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www.teacherspayteachers.com/Store/School-Counselor-World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2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5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38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41.png"/><Relationship Id="rId4" Type="http://schemas.openxmlformats.org/officeDocument/2006/relationships/image" Target="../media/image39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2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43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5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48.png"/><Relationship Id="rId4" Type="http://schemas.openxmlformats.org/officeDocument/2006/relationships/image" Target="../media/image46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3" Type="http://schemas.openxmlformats.org/officeDocument/2006/relationships/image" Target="../media/image8.png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audio" Target="../media/audio2.wav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5" Type="http://schemas.openxmlformats.org/officeDocument/2006/relationships/audio" Target="../media/audio1.wav"/><Relationship Id="rId15" Type="http://schemas.openxmlformats.org/officeDocument/2006/relationships/slide" Target="slide13.xml"/><Relationship Id="rId23" Type="http://schemas.openxmlformats.org/officeDocument/2006/relationships/image" Target="../media/image9.png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slide" Target="slide3.xml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9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5.png"/><Relationship Id="rId18" Type="http://schemas.openxmlformats.org/officeDocument/2006/relationships/image" Target="../media/image58.jpe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School-Counselor-World" TargetMode="External"/><Relationship Id="rId17" Type="http://schemas.openxmlformats.org/officeDocument/2006/relationships/hyperlink" Target="https://www.teacherspayteachers.com/Store/Chirp-Graphics" TargetMode="External"/><Relationship Id="rId2" Type="http://schemas.openxmlformats.org/officeDocument/2006/relationships/image" Target="../media/image50.png"/><Relationship Id="rId16" Type="http://schemas.openxmlformats.org/officeDocument/2006/relationships/image" Target="../media/image57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hyperlink" Target="https://www.teacherspayteachers.com/Store/Kimberly-Geswein-Fonts" TargetMode="External"/><Relationship Id="rId10" Type="http://schemas.openxmlformats.org/officeDocument/2006/relationships/image" Target="../media/image54.png"/><Relationship Id="rId19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image" Target="../media/image51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image" Target="../media/image5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24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28.png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31.png"/><Relationship Id="rId4" Type="http://schemas.openxmlformats.org/officeDocument/2006/relationships/image" Target="../media/image29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02D2EA0D-F6CD-4959-8BDE-8E9A4686A6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87" t="-16496" r="-3561" b="-10840"/>
          <a:stretch/>
        </p:blipFill>
        <p:spPr>
          <a:xfrm>
            <a:off x="6816281" y="5384704"/>
            <a:ext cx="1744992" cy="1201915"/>
          </a:xfrm>
          <a:prstGeom prst="roundRect">
            <a:avLst>
              <a:gd name="adj" fmla="val 17709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</p:pic>
      <p:pic>
        <p:nvPicPr>
          <p:cNvPr id="20" name="Picture 19" descr="Arrow circle outline">
            <a:hlinkClick r:id="rId5"/>
            <a:extLst>
              <a:ext uri="{FF2B5EF4-FFF2-40B4-BE49-F238E27FC236}">
                <a16:creationId xmlns:a16="http://schemas.microsoft.com/office/drawing/2014/main" id="{A98CB37C-C8B7-4303-B7A4-D09E5869EAD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19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9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036800-366F-4BDF-8BF0-065608C7F8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949" y="4158514"/>
            <a:ext cx="2865368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B7AA22-A2EA-430A-A4A3-5455A25F4A3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3961" y="4145775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5410416" y="3605081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661211" y="3605080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15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5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FC5768-D1D8-4CC8-85E4-A534E262DD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1039" y="4202268"/>
            <a:ext cx="2889754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1282A6-3D3C-47D0-B18B-0F54EBD72D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949" y="4202267"/>
            <a:ext cx="2865368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53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8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C09D9B-5612-4535-A216-06674B4CEA2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7532" y="4148575"/>
            <a:ext cx="2865368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4D7E16-E459-4672-8BA6-A4C2ECD112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1039" y="4148574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5327494" y="3637747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723207" y="3637748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4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0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C44889-A892-4B4D-B12E-BC331563FE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1039" y="3973746"/>
            <a:ext cx="2889754" cy="1176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6208A3-FBA1-477E-9C8C-6C72A501920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6949" y="4163316"/>
            <a:ext cx="2865368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5327494" y="365185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790722" y="3503738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4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D2DFEE-B635-424D-9F42-3F7650F912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3961" y="4143761"/>
            <a:ext cx="2889754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262785-1964-4058-AF51-CB340D8426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8804" y="4143760"/>
            <a:ext cx="2865368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8B78671-38A5-42EE-8C72-59BF996BA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98754"/>
              </p:ext>
            </p:extLst>
          </p:nvPr>
        </p:nvGraphicFramePr>
        <p:xfrm>
          <a:off x="314685" y="2863001"/>
          <a:ext cx="8514630" cy="1966883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12700" dir="2700000" sy="-23000" kx="-800400" algn="b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473035">
                  <a:extLst>
                    <a:ext uri="{9D8B030D-6E8A-4147-A177-3AD203B41FA5}">
                      <a16:colId xmlns:a16="http://schemas.microsoft.com/office/drawing/2014/main" val="3759499331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457284766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795098350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2166995227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442993474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893068573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412412156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02218170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209228744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4038489339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162174533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297201275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969641120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2646439540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697341405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1415627721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633622170"/>
                    </a:ext>
                  </a:extLst>
                </a:gridCol>
                <a:gridCol w="473035">
                  <a:extLst>
                    <a:ext uri="{9D8B030D-6E8A-4147-A177-3AD203B41FA5}">
                      <a16:colId xmlns:a16="http://schemas.microsoft.com/office/drawing/2014/main" val="2543051929"/>
                    </a:ext>
                  </a:extLst>
                </a:gridCol>
              </a:tblGrid>
              <a:tr h="19668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4DB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95CB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6FB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92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ADC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D3B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1D37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D15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D15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E27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60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26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D56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8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D4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734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34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1C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812403"/>
                  </a:ext>
                </a:extLst>
              </a:tr>
            </a:tbl>
          </a:graphicData>
        </a:graphic>
      </p:graphicFrame>
      <p:sp>
        <p:nvSpPr>
          <p:cNvPr id="5" name="1">
            <a:hlinkClick r:id="rId4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E7B62343-2D13-4CF4-894C-558193CB20C2}"/>
              </a:ext>
            </a:extLst>
          </p:cNvPr>
          <p:cNvSpPr/>
          <p:nvPr/>
        </p:nvSpPr>
        <p:spPr>
          <a:xfrm>
            <a:off x="314685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" name="2">
            <a:hlinkClick r:id="rId6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387BADC7-5005-41A3-88A3-16F726681B3A}"/>
              </a:ext>
            </a:extLst>
          </p:cNvPr>
          <p:cNvSpPr/>
          <p:nvPr/>
        </p:nvSpPr>
        <p:spPr>
          <a:xfrm>
            <a:off x="788356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" name="3">
            <a:hlinkClick r:id="rId7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2E7572FE-B7A0-4C2C-B67A-08DC1F7971B5}"/>
              </a:ext>
            </a:extLst>
          </p:cNvPr>
          <p:cNvSpPr/>
          <p:nvPr/>
        </p:nvSpPr>
        <p:spPr>
          <a:xfrm>
            <a:off x="1262027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9" name="4">
            <a:hlinkClick r:id="rId8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7239AF4B-9FAE-44C4-BA56-ED544B07A0CC}"/>
              </a:ext>
            </a:extLst>
          </p:cNvPr>
          <p:cNvSpPr/>
          <p:nvPr/>
        </p:nvSpPr>
        <p:spPr>
          <a:xfrm>
            <a:off x="1735698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0" name="5">
            <a:hlinkClick r:id="rId9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6BFCB0F9-CAAE-4A4A-A635-DA0EBE0B3B30}"/>
              </a:ext>
            </a:extLst>
          </p:cNvPr>
          <p:cNvSpPr/>
          <p:nvPr/>
        </p:nvSpPr>
        <p:spPr>
          <a:xfrm>
            <a:off x="2209369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1" name="6">
            <a:hlinkClick r:id="rId10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1E5D85B8-40D0-4325-AC6C-49A411FD461D}"/>
              </a:ext>
            </a:extLst>
          </p:cNvPr>
          <p:cNvSpPr/>
          <p:nvPr/>
        </p:nvSpPr>
        <p:spPr>
          <a:xfrm>
            <a:off x="2683040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2" name="7">
            <a:hlinkClick r:id="rId11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CC91FEB2-6008-4901-A49B-C40087EFC66C}"/>
              </a:ext>
            </a:extLst>
          </p:cNvPr>
          <p:cNvSpPr/>
          <p:nvPr/>
        </p:nvSpPr>
        <p:spPr>
          <a:xfrm>
            <a:off x="3156711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3" name="8">
            <a:hlinkClick r:id="rId12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E2F3C060-5EA9-42C2-98A4-A49917E8727E}"/>
              </a:ext>
            </a:extLst>
          </p:cNvPr>
          <p:cNvSpPr/>
          <p:nvPr/>
        </p:nvSpPr>
        <p:spPr>
          <a:xfrm>
            <a:off x="3630382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14" name="9">
            <a:hlinkClick r:id="rId13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23474094-3BD6-4DC5-9657-CECA33A1BD37}"/>
              </a:ext>
            </a:extLst>
          </p:cNvPr>
          <p:cNvSpPr/>
          <p:nvPr/>
        </p:nvSpPr>
        <p:spPr>
          <a:xfrm>
            <a:off x="4104053" y="2863000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15" name="10">
            <a:hlinkClick r:id="rId14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FF683CDC-52EA-4B99-BF59-83FC91D3A8EC}"/>
              </a:ext>
            </a:extLst>
          </p:cNvPr>
          <p:cNvSpPr/>
          <p:nvPr/>
        </p:nvSpPr>
        <p:spPr>
          <a:xfrm>
            <a:off x="4577724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</a:t>
            </a:r>
          </a:p>
        </p:txBody>
      </p:sp>
      <p:sp>
        <p:nvSpPr>
          <p:cNvPr id="16" name="11">
            <a:hlinkClick r:id="rId15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AC116706-ADC9-46A4-BD48-FDB0FE9013FC}"/>
              </a:ext>
            </a:extLst>
          </p:cNvPr>
          <p:cNvSpPr/>
          <p:nvPr/>
        </p:nvSpPr>
        <p:spPr>
          <a:xfrm>
            <a:off x="5051395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11</a:t>
            </a:r>
          </a:p>
        </p:txBody>
      </p:sp>
      <p:sp>
        <p:nvSpPr>
          <p:cNvPr id="17" name="12">
            <a:hlinkClick r:id="rId16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09DC9AE1-918E-46ED-AA25-85051D94835E}"/>
              </a:ext>
            </a:extLst>
          </p:cNvPr>
          <p:cNvSpPr/>
          <p:nvPr/>
        </p:nvSpPr>
        <p:spPr>
          <a:xfrm>
            <a:off x="5525066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12</a:t>
            </a:r>
          </a:p>
        </p:txBody>
      </p:sp>
      <p:sp>
        <p:nvSpPr>
          <p:cNvPr id="18" name="13">
            <a:hlinkClick r:id="rId17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41FBDB64-AA81-45D1-BC6B-28A65D3D539A}"/>
              </a:ext>
            </a:extLst>
          </p:cNvPr>
          <p:cNvSpPr/>
          <p:nvPr/>
        </p:nvSpPr>
        <p:spPr>
          <a:xfrm>
            <a:off x="5998737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13</a:t>
            </a:r>
          </a:p>
        </p:txBody>
      </p:sp>
      <p:sp>
        <p:nvSpPr>
          <p:cNvPr id="19" name="14">
            <a:hlinkClick r:id="rId18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0D6CF72B-CF84-4E75-8A51-9BA4FF83D370}"/>
              </a:ext>
            </a:extLst>
          </p:cNvPr>
          <p:cNvSpPr/>
          <p:nvPr/>
        </p:nvSpPr>
        <p:spPr>
          <a:xfrm>
            <a:off x="6472408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20" name="15">
            <a:hlinkClick r:id="rId19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7B793EBA-4602-4169-BCC3-4F708E095417}"/>
              </a:ext>
            </a:extLst>
          </p:cNvPr>
          <p:cNvSpPr/>
          <p:nvPr/>
        </p:nvSpPr>
        <p:spPr>
          <a:xfrm>
            <a:off x="6946079" y="2863001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15</a:t>
            </a:r>
          </a:p>
        </p:txBody>
      </p:sp>
      <p:sp>
        <p:nvSpPr>
          <p:cNvPr id="21" name="16">
            <a:hlinkClick r:id="rId20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419A43BD-854D-47A9-9C18-654052BD9E75}"/>
              </a:ext>
            </a:extLst>
          </p:cNvPr>
          <p:cNvSpPr/>
          <p:nvPr/>
        </p:nvSpPr>
        <p:spPr>
          <a:xfrm>
            <a:off x="7419750" y="2863000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16</a:t>
            </a:r>
          </a:p>
        </p:txBody>
      </p:sp>
      <p:sp>
        <p:nvSpPr>
          <p:cNvPr id="22" name="17">
            <a:hlinkClick r:id="rId21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DD376E17-8850-4850-880D-90E0D1F6B315}"/>
              </a:ext>
            </a:extLst>
          </p:cNvPr>
          <p:cNvSpPr/>
          <p:nvPr/>
        </p:nvSpPr>
        <p:spPr>
          <a:xfrm>
            <a:off x="7893421" y="2863000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17</a:t>
            </a:r>
          </a:p>
        </p:txBody>
      </p:sp>
      <p:sp>
        <p:nvSpPr>
          <p:cNvPr id="23" name="18">
            <a:hlinkClick r:id="rId22" action="ppaction://hlinksldjump">
              <a:snd r:embed="rId5" name="click.wav"/>
            </a:hlinkClick>
            <a:extLst>
              <a:ext uri="{FF2B5EF4-FFF2-40B4-BE49-F238E27FC236}">
                <a16:creationId xmlns:a16="http://schemas.microsoft.com/office/drawing/2014/main" id="{B0BF5D79-0BFD-4B1D-A4FF-AFC9F5280047}"/>
              </a:ext>
            </a:extLst>
          </p:cNvPr>
          <p:cNvSpPr/>
          <p:nvPr/>
        </p:nvSpPr>
        <p:spPr>
          <a:xfrm>
            <a:off x="8367091" y="2863000"/>
            <a:ext cx="460567" cy="19668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18</a:t>
            </a:r>
          </a:p>
        </p:txBody>
      </p:sp>
      <p:pic>
        <p:nvPicPr>
          <p:cNvPr id="30" name="Picture 29">
            <a:hlinkClick r:id="" action="ppaction://hlinkshowjump?jump=las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71C50230-E2EB-4580-BAD1-D1E3CED1F53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88716" y="5535547"/>
            <a:ext cx="1560711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xit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842847" y="2673566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288046" y="4959352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5" name="Picture 64" descr="Arrow circle outline">
            <a:hlinkClick r:id="rId12"/>
            <a:extLst>
              <a:ext uri="{FF2B5EF4-FFF2-40B4-BE49-F238E27FC236}">
                <a16:creationId xmlns:a16="http://schemas.microsoft.com/office/drawing/2014/main" id="{0E9A301B-FA67-4C38-99F8-830FCEE087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  <p:pic>
        <p:nvPicPr>
          <p:cNvPr id="67" name="Picture 66">
            <a:hlinkClick r:id="rId15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1" name="Picture 70" descr="C:\Users\mhead\Dropbox\ClipArt\Frames and Borders\Scalloped Rectangle Frames Clip Art Set - Chirp Graphics\2.Chirp Graphics logo.jpg">
            <a:hlinkClick r:id="rId17"/>
            <a:extLst>
              <a:ext uri="{FF2B5EF4-FFF2-40B4-BE49-F238E27FC236}">
                <a16:creationId xmlns:a16="http://schemas.microsoft.com/office/drawing/2014/main" id="{B612ECE4-86CC-490C-946A-46DBBB287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097" y="2233801"/>
            <a:ext cx="499133" cy="49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>
            <a:hlinkClick r:id="rId19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B9393B-8BE2-4246-B291-D9F896B974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800" y="4182390"/>
            <a:ext cx="2865368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1168F74-02BD-4D38-804A-C8546BB6E7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1039" y="4182389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5327494" y="3543441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661211" y="3491474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85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C4086F-2E99-4FE4-830D-8005067A61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922" y="4088941"/>
            <a:ext cx="2865368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A5114B-22BA-4932-9016-C37461259E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3961" y="4088941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84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6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C9EA01-0650-40D0-A829-716D5CFECD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960" y="3953867"/>
            <a:ext cx="2865368" cy="1176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D581CA-E9D8-4227-9FBE-8B6651960A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1039" y="4167245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7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33" y="3056553"/>
            <a:ext cx="4336167" cy="2784499"/>
          </a:xfrm>
          <a:prstGeom prst="rect">
            <a:avLst/>
          </a:prstGeom>
        </p:spPr>
      </p:pic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4" y="3000675"/>
            <a:ext cx="4424540" cy="2896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C7F24-7150-4441-A9F9-6AAC24ECF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62" y="4204100"/>
            <a:ext cx="2859272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D31B0D-7905-431E-818D-A7C3008FC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3961" y="4217968"/>
            <a:ext cx="2889754" cy="646232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8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696842" y="3594036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lso correct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5327494" y="3594035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ame">
            <a:extLst>
              <a:ext uri="{FF2B5EF4-FFF2-40B4-BE49-F238E27FC236}">
                <a16:creationId xmlns:a16="http://schemas.microsoft.com/office/drawing/2014/main" id="{05703F16-192A-44B2-8D20-CB0B39A71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321" y="2872409"/>
            <a:ext cx="4352625" cy="3051597"/>
          </a:xfrm>
          <a:prstGeom prst="rect">
            <a:avLst/>
          </a:prstGeom>
        </p:spPr>
      </p:pic>
      <p:pic>
        <p:nvPicPr>
          <p:cNvPr id="17" name="different">
            <a:extLst>
              <a:ext uri="{FF2B5EF4-FFF2-40B4-BE49-F238E27FC236}">
                <a16:creationId xmlns:a16="http://schemas.microsoft.com/office/drawing/2014/main" id="{8B9C5D2B-AFAF-41C3-8753-9FA66245F5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7267" y="3056553"/>
            <a:ext cx="4317299" cy="2784499"/>
          </a:xfrm>
          <a:prstGeom prst="rect">
            <a:avLst/>
          </a:prstGeom>
        </p:spPr>
      </p:pic>
      <p:pic>
        <p:nvPicPr>
          <p:cNvPr id="2" name="next">
            <a:hlinkClick r:id="" action="ppaction://hlinkshowjump?jump=lastslideviewed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81F541C-BADD-42C3-8965-DF54FFD738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431" y="5924006"/>
            <a:ext cx="1280569" cy="8801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EDF3F4-08F0-432E-B3BC-27574515B7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3280" y="4088941"/>
            <a:ext cx="2865368" cy="7498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1D86C3-056A-469D-8B59-8452D5D94F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3961" y="4088940"/>
            <a:ext cx="2889754" cy="749873"/>
          </a:xfrm>
          <a:prstGeom prst="rect">
            <a:avLst/>
          </a:prstGeom>
        </p:spPr>
      </p:pic>
      <p:sp>
        <p:nvSpPr>
          <p:cNvPr id="18" name="correct answer">
            <a:extLst>
              <a:ext uri="{FF2B5EF4-FFF2-40B4-BE49-F238E27FC236}">
                <a16:creationId xmlns:a16="http://schemas.microsoft.com/office/drawing/2014/main" id="{41BFD2C7-CD17-4949-BA3D-B44C01B554B4}"/>
              </a:ext>
            </a:extLst>
          </p:cNvPr>
          <p:cNvSpPr/>
          <p:nvPr/>
        </p:nvSpPr>
        <p:spPr>
          <a:xfrm>
            <a:off x="5327494" y="3543441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wrong answer">
            <a:extLst>
              <a:ext uri="{FF2B5EF4-FFF2-40B4-BE49-F238E27FC236}">
                <a16:creationId xmlns:a16="http://schemas.microsoft.com/office/drawing/2014/main" id="{85AF8C5D-FE73-4BBC-9C4E-D92CBE850169}"/>
              </a:ext>
            </a:extLst>
          </p:cNvPr>
          <p:cNvSpPr/>
          <p:nvPr/>
        </p:nvSpPr>
        <p:spPr>
          <a:xfrm>
            <a:off x="753950" y="3543440"/>
            <a:ext cx="3296844" cy="1709531"/>
          </a:xfrm>
          <a:prstGeom prst="ellipse">
            <a:avLst/>
          </a:prstGeom>
          <a:solidFill>
            <a:srgbClr val="4472C4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7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9618</TotalTime>
  <Words>37</Words>
  <Application>Microsoft Office PowerPoint</Application>
  <PresentationFormat>On-screen Show (4:3)</PresentationFormat>
  <Paragraphs>20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KG Corner of the Sky</vt:lpstr>
      <vt:lpstr>KG First Time In Forever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152</cp:revision>
  <dcterms:created xsi:type="dcterms:W3CDTF">2019-04-19T10:37:31Z</dcterms:created>
  <dcterms:modified xsi:type="dcterms:W3CDTF">2021-04-01T17:53:25Z</dcterms:modified>
</cp:coreProperties>
</file>