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2"/>
  </p:notesMasterIdLst>
  <p:sldIdLst>
    <p:sldId id="268" r:id="rId2"/>
    <p:sldId id="289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261" r:id="rId2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KG Corner of the Sky" panose="020B0604020202020204" charset="0"/>
      <p:regular r:id="rId27"/>
    </p:embeddedFont>
    <p:embeddedFont>
      <p:font typeface="KG First Time In Forever" panose="020B0604020202020204" charset="0"/>
      <p:regular r:id="rId28"/>
    </p:embeddedFont>
    <p:embeddedFont>
      <p:font typeface="KG HAPPY" panose="020B0604020202020204" charset="0"/>
      <p:regular r:id="rId29"/>
    </p:embeddedFont>
    <p:embeddedFont>
      <p:font typeface="KG What the Teacher Wants" panose="020B0604020202020204" charset="0"/>
      <p:regular r:id="rId3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94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14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1" d="100"/>
        <a:sy n="7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A19CA-62B7-46FC-8ABA-462832413370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51DCE-B287-4901-8FA6-1F66A1550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93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D38C5FA-7F7C-4755-A160-A0AE529478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9991551-86FE-4527-A0F2-894232037F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5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1A2F3E3-A5C3-4A52-A340-789A9F528A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BD71BD5-EAE4-43EA-9F78-E2ED5A8743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1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CBB32B9-7E8E-4EA9-9062-2B37F633E6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/>
              <a:t>© 2018 www.schoolcounselorworld.com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14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A0F83CF-B1F8-4D53-B235-55DD13F0626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601A65DD-1421-46B0-8900-68C31FFC41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807140B6-B839-4A54-BF9C-07F0D5D9B4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AC6BFA6-07B1-41D3-B6A7-C7F561C191D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2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2" name="Picture 11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B99EBD0-0C19-451C-B238-D5961C7D75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17604EFD-84E1-495B-A4EA-99628503364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7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81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6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EF8FC1F-801D-488A-B0BF-1CF86CB7CF0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3E0277A-F5F8-420A-8088-F355EC1AFE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1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C8286CA-794F-4123-969C-518FA6DFF1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6ACBBEE-C9E5-4543-9196-AF11FDEFFA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9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96B6113-C2C4-46B4-9247-9101D053323D}"/>
              </a:ext>
            </a:extLst>
          </p:cNvPr>
          <p:cNvSpPr/>
          <p:nvPr userDrawn="1"/>
        </p:nvSpPr>
        <p:spPr>
          <a:xfrm>
            <a:off x="342899" y="6356351"/>
            <a:ext cx="559117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© 2020 www.schoolcounselorworld.com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419498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acherspayteachers.com/Store/School-Counselor-World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48.png"/><Relationship Id="rId18" Type="http://schemas.openxmlformats.org/officeDocument/2006/relationships/image" Target="../media/image51.png"/><Relationship Id="rId3" Type="http://schemas.openxmlformats.org/officeDocument/2006/relationships/hyperlink" Target="https://www.teacherspayteachers.com/Store/Sculpt-Designs" TargetMode="External"/><Relationship Id="rId7" Type="http://schemas.openxmlformats.org/officeDocument/2006/relationships/hyperlink" Target="https://www.teacherspayteachers.com/Store/Educlips" TargetMode="External"/><Relationship Id="rId12" Type="http://schemas.openxmlformats.org/officeDocument/2006/relationships/hyperlink" Target="https://www.teacherspayteachers.com/Store/School-Counselor-World" TargetMode="External"/><Relationship Id="rId17" Type="http://schemas.openxmlformats.org/officeDocument/2006/relationships/hyperlink" Target="https://www.teacherspayteachers.com/Store/Sarah-Pecorino-Illustration" TargetMode="External"/><Relationship Id="rId2" Type="http://schemas.openxmlformats.org/officeDocument/2006/relationships/image" Target="../media/image43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tiff"/><Relationship Id="rId11" Type="http://schemas.openxmlformats.org/officeDocument/2006/relationships/hyperlink" Target="http://www.schoolcounselorworld.com/" TargetMode="External"/><Relationship Id="rId5" Type="http://schemas.openxmlformats.org/officeDocument/2006/relationships/hyperlink" Target="https://www.teacherspayteachers.com/Store/Krista-Wallden-Creative-Clips" TargetMode="External"/><Relationship Id="rId15" Type="http://schemas.openxmlformats.org/officeDocument/2006/relationships/hyperlink" Target="https://www.teacherspayteachers.com/Store/Kimberly-Geswein-Fonts" TargetMode="External"/><Relationship Id="rId10" Type="http://schemas.openxmlformats.org/officeDocument/2006/relationships/image" Target="../media/image47.png"/><Relationship Id="rId4" Type="http://schemas.openxmlformats.org/officeDocument/2006/relationships/image" Target="../media/image44.png"/><Relationship Id="rId9" Type="http://schemas.openxmlformats.org/officeDocument/2006/relationships/hyperlink" Target="https://www.teacherspayteachers.com/Store/Nimble-Art" TargetMode="External"/><Relationship Id="rId14" Type="http://schemas.openxmlformats.org/officeDocument/2006/relationships/image" Target="../media/image4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row circle outline">
            <a:hlinkClick r:id="rId3"/>
            <a:extLst>
              <a:ext uri="{FF2B5EF4-FFF2-40B4-BE49-F238E27FC236}">
                <a16:creationId xmlns:a16="http://schemas.microsoft.com/office/drawing/2014/main" id="{03B06633-3C9B-48CF-A8AC-3849532E443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287346" y="553373"/>
            <a:ext cx="1175870" cy="1175870"/>
          </a:xfrm>
          <a:prstGeom prst="rect">
            <a:avLst/>
          </a:prstGeom>
        </p:spPr>
      </p:pic>
      <p:sp>
        <p:nvSpPr>
          <p:cNvPr id="6" name="TextBox 5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D791F3D0-9786-4F2C-9584-742924DF5FED}"/>
              </a:ext>
            </a:extLst>
          </p:cNvPr>
          <p:cNvSpPr txBox="1"/>
          <p:nvPr/>
        </p:nvSpPr>
        <p:spPr>
          <a:xfrm>
            <a:off x="3359262" y="4242108"/>
            <a:ext cx="253761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latin typeface="KG HAPPY" panose="02000000000000000000" pitchFamily="2" charset="0"/>
              </a:rPr>
              <a:t>PLAY</a:t>
            </a:r>
          </a:p>
        </p:txBody>
      </p:sp>
    </p:spTree>
    <p:extLst>
      <p:ext uri="{BB962C8B-B14F-4D97-AF65-F5344CB8AC3E}">
        <p14:creationId xmlns:p14="http://schemas.microsoft.com/office/powerpoint/2010/main" val="229017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9757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safe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bored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tired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3FDEC6-68AC-4579-B101-9647132597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39" y="340659"/>
            <a:ext cx="1600722" cy="2644780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616FF368-CE0B-4999-ABCF-224A6C200D90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234324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friend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59757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student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liar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6F4EA9-5FF3-4771-9C4A-757308F32E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164" y="358339"/>
            <a:ext cx="2097590" cy="2623549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137C2898-F671-4CE8-8094-0F1812A6F465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80313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loved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worried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9757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scared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1C0822B-36EC-460A-A439-017D412CD6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956" y="324448"/>
            <a:ext cx="2309887" cy="2663791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6F34C0CA-54F9-43FE-8605-4A8FFA2B8B52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156643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9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listener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teacher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9757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enemy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563F8C-FCE9-429F-AAE1-35B4DD0128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796" y="686924"/>
            <a:ext cx="2626630" cy="2085252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5F9A127B-CC4F-462A-9902-E87ABC25921E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218519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9757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happier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prettier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sadder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337B28-ACE1-4470-ABAF-887FDA5B64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539" y="349361"/>
            <a:ext cx="2280131" cy="2524130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073BDAB8-EB23-4D96-84D1-43E288CC0FA8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98899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97576" y="3385537"/>
            <a:ext cx="3427577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how I feel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“Hello”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118849" y="3385537"/>
            <a:ext cx="3427577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my name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7318A1-FF36-4764-81E8-E0AA73453A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817" y="423948"/>
            <a:ext cx="2440187" cy="2377826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334D269A-9FB4-4997-B0B4-16FD62AEC637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188088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97574" y="3385537"/>
            <a:ext cx="340964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activities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3020338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chores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sleeping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8D4C80-EA65-4898-A92B-AABFA7C5AB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862" y="297433"/>
            <a:ext cx="1830075" cy="2576058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98F829EB-8C50-4F92-AEF1-76BD02BC6DF0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298319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smile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59757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scream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eat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38DE72-0BA0-42CE-92C1-E93275D412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73" y="616879"/>
            <a:ext cx="2531994" cy="2195802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CEF1D112-F1C7-4DAB-B3B1-BBF6B08A58D8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166256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9757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speaker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doctor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dancer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1811E3-EC45-47C5-B7F2-31C9B5652D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239" y="517297"/>
            <a:ext cx="2533481" cy="2219611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70D836F4-6948-4493-BBA1-EED01C4B6CFB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130986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2955432" y="4837242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others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441331" y="3365654"/>
            <a:ext cx="3380969" cy="82296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grammar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Italian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356BEF-579E-4724-988B-FD41384C76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082" y="382580"/>
            <a:ext cx="2637879" cy="2514546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800AF627-721E-4F5E-A770-D2C845D769C0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217649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9757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stress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friends</a:t>
            </a:r>
          </a:p>
        </p:txBody>
      </p:sp>
      <p:sp>
        <p:nvSpPr>
          <p:cNvPr id="41" name="done">
            <a:hlinkClick r:id="" action="ppaction://hlinkshowjump?jump=nextslide">
              <a:snd r:embed="rId5" name="click.wav"/>
            </a:hlinkClick>
            <a:extLst>
              <a:ext uri="{FF2B5EF4-FFF2-40B4-BE49-F238E27FC236}">
                <a16:creationId xmlns:a16="http://schemas.microsoft.com/office/drawing/2014/main" id="{83828B7F-B173-4B4C-A1AD-457243BF46BD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  <p:pic>
        <p:nvPicPr>
          <p:cNvPr id="9" name="picture">
            <a:extLst>
              <a:ext uri="{FF2B5EF4-FFF2-40B4-BE49-F238E27FC236}">
                <a16:creationId xmlns:a16="http://schemas.microsoft.com/office/drawing/2014/main" id="{DE8E4AE9-83FC-414F-A5EB-3B996DDBE5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156" y="198613"/>
            <a:ext cx="1831311" cy="278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6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mhead\Dropbox\ClipArt\Borders and Frames\BordersStackableBoldColors\2 Sculpt Button.png">
            <a:hlinkClick r:id="rId3"/>
            <a:extLst>
              <a:ext uri="{FF2B5EF4-FFF2-40B4-BE49-F238E27FC236}">
                <a16:creationId xmlns:a16="http://schemas.microsoft.com/office/drawing/2014/main" id="{018CBBF8-CC96-44FE-8ADC-CDEEAAF7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3357">
            <a:off x="1367212" y="3546285"/>
            <a:ext cx="700789" cy="70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hlinkClick r:id="rId5"/>
            <a:extLst>
              <a:ext uri="{FF2B5EF4-FFF2-40B4-BE49-F238E27FC236}">
                <a16:creationId xmlns:a16="http://schemas.microsoft.com/office/drawing/2014/main" id="{758C2BAB-6D44-4C67-8585-679054B66A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813" y="2448379"/>
            <a:ext cx="692833" cy="689637"/>
          </a:xfrm>
          <a:prstGeom prst="rect">
            <a:avLst/>
          </a:prstGeom>
        </p:spPr>
      </p:pic>
      <p:pic>
        <p:nvPicPr>
          <p:cNvPr id="60" name="Picture 6" descr="C:\Users\mhead\Dropbox\ClipArt\Hollywood\educlips icon.png">
            <a:hlinkClick r:id="rId7"/>
            <a:extLst>
              <a:ext uri="{FF2B5EF4-FFF2-40B4-BE49-F238E27FC236}">
                <a16:creationId xmlns:a16="http://schemas.microsoft.com/office/drawing/2014/main" id="{EEFC0B75-F92D-4170-8D3F-545E4977A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046" y="2416347"/>
            <a:ext cx="626864" cy="6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>
            <a:hlinkClick r:id="rId9"/>
            <a:extLst>
              <a:ext uri="{FF2B5EF4-FFF2-40B4-BE49-F238E27FC236}">
                <a16:creationId xmlns:a16="http://schemas.microsoft.com/office/drawing/2014/main" id="{EF0853B9-CBAA-46FB-8619-D770034DE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8131">
            <a:off x="3568078" y="2582824"/>
            <a:ext cx="712961" cy="68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B300BE59-AEA9-4D7C-9B62-10C740E74708}"/>
              </a:ext>
            </a:extLst>
          </p:cNvPr>
          <p:cNvSpPr/>
          <p:nvPr/>
        </p:nvSpPr>
        <p:spPr>
          <a:xfrm>
            <a:off x="1360142" y="5054549"/>
            <a:ext cx="3104406" cy="35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Content &amp; strategies created by  School Counselor World.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Please visit our website at 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  <a:hlinkClick r:id="rId11"/>
              </a:rPr>
              <a:t>www.schoolcounselorworld.com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</a:rPr>
              <a:t> </a:t>
            </a:r>
          </a:p>
        </p:txBody>
      </p:sp>
      <p:pic>
        <p:nvPicPr>
          <p:cNvPr id="65" name="Picture 64" descr="Arrow circle outline">
            <a:hlinkClick r:id="rId12"/>
            <a:extLst>
              <a:ext uri="{FF2B5EF4-FFF2-40B4-BE49-F238E27FC236}">
                <a16:creationId xmlns:a16="http://schemas.microsoft.com/office/drawing/2014/main" id="{0E9A301B-FA67-4C38-99F8-830FCEE087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7287346" y="553373"/>
            <a:ext cx="1175870" cy="1175870"/>
          </a:xfrm>
          <a:prstGeom prst="rect">
            <a:avLst/>
          </a:prstGeom>
        </p:spPr>
      </p:pic>
      <p:pic>
        <p:nvPicPr>
          <p:cNvPr id="67" name="Picture 66">
            <a:hlinkClick r:id="rId15"/>
            <a:extLst>
              <a:ext uri="{FF2B5EF4-FFF2-40B4-BE49-F238E27FC236}">
                <a16:creationId xmlns:a16="http://schemas.microsoft.com/office/drawing/2014/main" id="{C2819EBA-E105-4857-A839-6EE27D4CCF9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805" y="3646521"/>
            <a:ext cx="557610" cy="557610"/>
          </a:xfrm>
          <a:prstGeom prst="rect">
            <a:avLst/>
          </a:prstGeom>
        </p:spPr>
      </p:pic>
      <p:pic>
        <p:nvPicPr>
          <p:cNvPr id="72" name="Picture 71">
            <a:hlinkClick r:id="rId17"/>
            <a:extLst>
              <a:ext uri="{FF2B5EF4-FFF2-40B4-BE49-F238E27FC236}">
                <a16:creationId xmlns:a16="http://schemas.microsoft.com/office/drawing/2014/main" id="{49B6EFAB-3E6A-4DF3-8C50-AFA9A1126CFD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329" y="3557961"/>
            <a:ext cx="782531" cy="75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181857" y="3385537"/>
            <a:ext cx="366065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listened to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89366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a boss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silent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8546CB-4FEC-4B04-880D-AE1D8E777D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759" y="729368"/>
            <a:ext cx="2372667" cy="2007540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1D427A3E-2A65-49AB-BE87-9E3CB1882209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60589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fun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59757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cookies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money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5920AC-71FC-4D58-B2DD-2748B5651C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187" y="342638"/>
            <a:ext cx="1443720" cy="2649028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6DF82E3B-D573-4494-8D83-99DFDC037655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429079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97576" y="3385537"/>
            <a:ext cx="3212424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my brain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internet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477948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a car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EB1F4D-27A5-4C5C-BA4E-B7FE4B2A47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895" y="434525"/>
            <a:ext cx="2068352" cy="2462324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36D11B8C-1C9D-492E-B43D-2D39E4EF122F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206889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person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baker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9757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singer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3549CD-945B-45CB-B724-C2AD9EFAF0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982" y="442464"/>
            <a:ext cx="1259231" cy="2540237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7E652F87-3769-46F8-8E97-5556266A2AC9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113746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2858211" y="4837820"/>
            <a:ext cx="3427577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confident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777125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funny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47794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shy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D337F1-FE44-4B05-A505-DE63C10B7E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64" y="329382"/>
            <a:ext cx="1429844" cy="2653319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937CADA2-24F7-4145-B8E8-B4AC142A27B4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337545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477947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learn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take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597576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hide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FE42EF-4E85-46D7-A316-2FAE1EBE12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947" y="279092"/>
            <a:ext cx="3168455" cy="2457816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CD9B74DC-F724-4553-A932-768B0610E560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282891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06CE0-ADC0-4C15-BEBF-9DC3A12F1998}"/>
              </a:ext>
            </a:extLst>
          </p:cNvPr>
          <p:cNvSpPr txBox="1"/>
          <p:nvPr/>
        </p:nvSpPr>
        <p:spPr>
          <a:xfrm>
            <a:off x="5361151" y="3385537"/>
            <a:ext cx="3302071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healthier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4448-3E12-4E18-AD01-4382AD582452}"/>
              </a:ext>
            </a:extLst>
          </p:cNvPr>
          <p:cNvSpPr txBox="1"/>
          <p:nvPr/>
        </p:nvSpPr>
        <p:spPr>
          <a:xfrm>
            <a:off x="3037760" y="4837820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taller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C86686-531F-4696-9F01-AD80A4713697}"/>
              </a:ext>
            </a:extLst>
          </p:cNvPr>
          <p:cNvSpPr txBox="1"/>
          <p:nvPr/>
        </p:nvSpPr>
        <p:spPr>
          <a:xfrm>
            <a:off x="714372" y="3385537"/>
            <a:ext cx="3068479" cy="78319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KG HAPPY" panose="02000000000000000000" pitchFamily="2" charset="0"/>
              </a:rPr>
              <a:t>faster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2CDAB1-7C89-4C87-9839-25CA6422A7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038" y="220336"/>
            <a:ext cx="1833632" cy="2921569"/>
          </a:xfrm>
          <a:prstGeom prst="rect">
            <a:avLst/>
          </a:prstGeom>
        </p:spPr>
      </p:pic>
      <p:sp>
        <p:nvSpPr>
          <p:cNvPr id="10" name="done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52066AE9-B34B-4050-8EA0-29C883BA35B7}"/>
              </a:ext>
            </a:extLst>
          </p:cNvPr>
          <p:cNvSpPr txBox="1"/>
          <p:nvPr/>
        </p:nvSpPr>
        <p:spPr>
          <a:xfrm>
            <a:off x="7204900" y="6023206"/>
            <a:ext cx="1613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KG HAPPY" panose="02000000000000000000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316099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KG What the Teacher Wants"/>
        <a:ea typeface=""/>
        <a:cs typeface=""/>
      </a:majorFont>
      <a:minorFont>
        <a:latin typeface="KG Corner of the Sky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5408</TotalTime>
  <Words>101</Words>
  <Application>Microsoft Office PowerPoint</Application>
  <PresentationFormat>On-screen Show (4:3)</PresentationFormat>
  <Paragraphs>75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KG What the Teacher Wants</vt:lpstr>
      <vt:lpstr>KG HAPPY</vt:lpstr>
      <vt:lpstr>Calibri</vt:lpstr>
      <vt:lpstr>Arial</vt:lpstr>
      <vt:lpstr>KG First Time In Forever</vt:lpstr>
      <vt:lpstr>KG Corner of the Sky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Masha</dc:creator>
  <cp:lastModifiedBy>pp.mills@outlook.com</cp:lastModifiedBy>
  <cp:revision>96</cp:revision>
  <dcterms:created xsi:type="dcterms:W3CDTF">2019-04-19T10:37:31Z</dcterms:created>
  <dcterms:modified xsi:type="dcterms:W3CDTF">2021-04-07T18:16:14Z</dcterms:modified>
</cp:coreProperties>
</file>