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4"/>
  </p:notesMasterIdLst>
  <p:sldIdLst>
    <p:sldId id="256" r:id="rId2"/>
    <p:sldId id="333" r:id="rId3"/>
    <p:sldId id="334" r:id="rId4"/>
    <p:sldId id="313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261" r:id="rId2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KG Corner of the Sky" panose="020B0604020202020204" charset="0"/>
      <p:regular r:id="rId29"/>
    </p:embeddedFont>
    <p:embeddedFont>
      <p:font typeface="KG First Time In Forever" panose="020B0604020202020204" charset="0"/>
      <p:regular r:id="rId30"/>
    </p:embeddedFont>
    <p:embeddedFont>
      <p:font typeface="KG What the Teacher Wants" panose="020B0604020202020204" charset="0"/>
      <p:regular r:id="rId3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B546"/>
    <a:srgbClr val="05D005"/>
    <a:srgbClr val="E1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5" autoAdjust="0"/>
    <p:restoredTop sz="90123" autoAdjust="0"/>
  </p:normalViewPr>
  <p:slideViewPr>
    <p:cSldViewPr snapToGrid="0" showGuides="1">
      <p:cViewPr varScale="1">
        <p:scale>
          <a:sx n="77" d="100"/>
          <a:sy n="77" d="100"/>
        </p:scale>
        <p:origin x="1666" y="67"/>
      </p:cViewPr>
      <p:guideLst>
        <p:guide orient="horz" pos="21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A19CA-62B7-46FC-8ABA-4628324133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51DCE-B287-4901-8FA6-1F66A1550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teacherspayteachers.com/Store/School-Counselor-World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A042B08F-02BC-4662-870A-919DEB58F0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346" y="553373"/>
            <a:ext cx="1175870" cy="117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32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D38C5FA-7F7C-4755-A160-A0AE529478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9991551-86FE-4527-A0F2-894232037F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5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1A2F3E3-A5C3-4A52-A340-789A9F528A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BD71BD5-EAE4-43EA-9F78-E2ED5A8743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1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CBB32B9-7E8E-4EA9-9062-2B37F633E6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/>
              <a:t>© 2018 www.schoolcounselorworld.com</a:t>
            </a:r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28BC12-65D2-4655-9D4C-DD2EB998E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8CC62566-0031-44CA-BCF0-86C9DEF8CC5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35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04AE5BA-560C-479E-A1C9-38B7C67DEC5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6387259-9CAF-46F2-8F69-E39B84C954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5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168CA92-08F3-4E26-9D21-B4CC76956D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51043F6-F8F7-4727-BBA9-340C63DD37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25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862AC8F-CF6B-4538-986C-244EA1BDF6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09C45FCF-F486-4829-A7C3-27792634FF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71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Picture 5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039912E-F221-4F03-8EB8-4974142F48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5232734-DE6F-4F23-AD54-3E59C9222E1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1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Picture 4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4802179-B18D-4BB9-9FE9-93A27A2E1D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CC32575-A31B-4BE4-B4EF-6C5B436BF2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D865E92-C2BF-4D83-B7CA-8921252A32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64D97E56-151F-4C26-B1CE-EC39D57F34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1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E1D4DDD-6FE3-47B4-A090-9E9F4DB3468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8EBB98D-E54E-43AA-8D0B-384EF56E09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97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hlinkClick r:id="rId14" action="ppaction://hlinksldjump">
              <a:snd r:embed="rId15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1CB86A7-4A16-4B2E-9442-5564457B7700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008179" y="363862"/>
            <a:ext cx="372147" cy="365125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D96B6113-C2C4-46B4-9247-9101D053323D}"/>
              </a:ext>
            </a:extLst>
          </p:cNvPr>
          <p:cNvSpPr/>
          <p:nvPr userDrawn="1"/>
        </p:nvSpPr>
        <p:spPr>
          <a:xfrm>
            <a:off x="342899" y="6356351"/>
            <a:ext cx="559117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/>
              <a:t>© 2019 www.schoolcounselorworld.com</a:t>
            </a:r>
            <a:endParaRPr lang="ru-RU" sz="1100"/>
          </a:p>
        </p:txBody>
      </p:sp>
    </p:spTree>
    <p:extLst>
      <p:ext uri="{BB962C8B-B14F-4D97-AF65-F5344CB8AC3E}">
        <p14:creationId xmlns:p14="http://schemas.microsoft.com/office/powerpoint/2010/main" val="419498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0.png"/><Relationship Id="rId3" Type="http://schemas.openxmlformats.org/officeDocument/2006/relationships/hyperlink" Target="https://www.teacherspayteachers.com/Store/Sculpt-Designs" TargetMode="External"/><Relationship Id="rId7" Type="http://schemas.openxmlformats.org/officeDocument/2006/relationships/hyperlink" Target="https://www.teacherspayteachers.com/Store/Educlips" TargetMode="External"/><Relationship Id="rId12" Type="http://schemas.openxmlformats.org/officeDocument/2006/relationships/hyperlink" Target="https://www.teacherspayteachers.com/Store/Kimberly-Geswein-Fonts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tiff"/><Relationship Id="rId11" Type="http://schemas.openxmlformats.org/officeDocument/2006/relationships/hyperlink" Target="http://www.schoolcounselorworld.com/" TargetMode="External"/><Relationship Id="rId5" Type="http://schemas.openxmlformats.org/officeDocument/2006/relationships/hyperlink" Target="https://www.teacherspayteachers.com/Store/Krista-Wallden-Creative-Clips" TargetMode="External"/><Relationship Id="rId15" Type="http://schemas.openxmlformats.org/officeDocument/2006/relationships/image" Target="../media/image41.png"/><Relationship Id="rId10" Type="http://schemas.openxmlformats.org/officeDocument/2006/relationships/image" Target="../media/image39.png"/><Relationship Id="rId4" Type="http://schemas.openxmlformats.org/officeDocument/2006/relationships/image" Target="../media/image36.png"/><Relationship Id="rId9" Type="http://schemas.openxmlformats.org/officeDocument/2006/relationships/hyperlink" Target="https://www.teacherspayteachers.com/Store/Nimble-Art" TargetMode="External"/><Relationship Id="rId14" Type="http://schemas.openxmlformats.org/officeDocument/2006/relationships/hyperlink" Target="https://www.teacherspayteachers.com/Store/Sarah-Pecorino-Illustration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02D2EA0D-F6CD-4959-8BDE-8E9A4686A6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415" y="3800056"/>
            <a:ext cx="2487417" cy="146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287231" y="260630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4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3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8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40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7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96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0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8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8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0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92E4B89-D84F-4818-865B-48D24B883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30" y="1021844"/>
            <a:ext cx="3017782" cy="26824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6A115A0-9BB2-46F3-B7EF-BAE3E463C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485" y="3439105"/>
            <a:ext cx="2780017" cy="285317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F820CC4-F75B-459C-80D1-FF3A06B636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0571" y="1340933"/>
            <a:ext cx="2780017" cy="285317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958A05D-147E-4A63-B06D-09FEB14AA8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8378" y="840890"/>
            <a:ext cx="2780017" cy="28592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49D8CC-62DA-41A6-B5B7-82D7A80D44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5022" y="3334638"/>
            <a:ext cx="3017782" cy="2682472"/>
          </a:xfrm>
          <a:prstGeom prst="rect">
            <a:avLst/>
          </a:prstGeom>
        </p:spPr>
      </p:pic>
      <p:pic>
        <p:nvPicPr>
          <p:cNvPr id="37" name="Picture 36">
            <a:hlinkClick r:id="rId8" action="ppaction://hlinksldjump">
              <a:snd r:embed="rId9" name="click.wav"/>
            </a:hlinkClick>
            <a:extLst>
              <a:ext uri="{FF2B5EF4-FFF2-40B4-BE49-F238E27FC236}">
                <a16:creationId xmlns:a16="http://schemas.microsoft.com/office/drawing/2014/main" id="{3FAA11D0-3DE2-4336-BFD3-BF5B621461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4417" y="5491077"/>
            <a:ext cx="1798476" cy="127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6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3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4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mhead\Dropbox\ClipArt\Borders and Frames\BordersStackableBoldColors\2 Sculpt Button.png">
            <a:hlinkClick r:id="rId3"/>
            <a:extLst>
              <a:ext uri="{FF2B5EF4-FFF2-40B4-BE49-F238E27FC236}">
                <a16:creationId xmlns:a16="http://schemas.microsoft.com/office/drawing/2014/main" id="{018CBBF8-CC96-44FE-8ADC-CDEEAAF7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3357">
            <a:off x="1367212" y="3546285"/>
            <a:ext cx="700789" cy="70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hlinkClick r:id="rId5"/>
            <a:extLst>
              <a:ext uri="{FF2B5EF4-FFF2-40B4-BE49-F238E27FC236}">
                <a16:creationId xmlns:a16="http://schemas.microsoft.com/office/drawing/2014/main" id="{758C2BAB-6D44-4C67-8585-679054B66A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813" y="2448379"/>
            <a:ext cx="692833" cy="689637"/>
          </a:xfrm>
          <a:prstGeom prst="rect">
            <a:avLst/>
          </a:prstGeom>
        </p:spPr>
      </p:pic>
      <p:pic>
        <p:nvPicPr>
          <p:cNvPr id="60" name="Picture 6" descr="C:\Users\mhead\Dropbox\ClipArt\Hollywood\educlips icon.png">
            <a:hlinkClick r:id="rId7"/>
            <a:extLst>
              <a:ext uri="{FF2B5EF4-FFF2-40B4-BE49-F238E27FC236}">
                <a16:creationId xmlns:a16="http://schemas.microsoft.com/office/drawing/2014/main" id="{EEFC0B75-F92D-4170-8D3F-545E4977A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046" y="2416347"/>
            <a:ext cx="626864" cy="6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>
            <a:hlinkClick r:id="rId9"/>
            <a:extLst>
              <a:ext uri="{FF2B5EF4-FFF2-40B4-BE49-F238E27FC236}">
                <a16:creationId xmlns:a16="http://schemas.microsoft.com/office/drawing/2014/main" id="{EF0853B9-CBAA-46FB-8619-D770034DE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8131">
            <a:off x="3568078" y="2582824"/>
            <a:ext cx="712961" cy="68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5BC8971C-57C2-47F0-83B7-ED9170809522}"/>
              </a:ext>
            </a:extLst>
          </p:cNvPr>
          <p:cNvSpPr/>
          <p:nvPr/>
        </p:nvSpPr>
        <p:spPr>
          <a:xfrm>
            <a:off x="1405947" y="5383351"/>
            <a:ext cx="2945553" cy="458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792" dirty="0">
                <a:solidFill>
                  <a:srgbClr val="FF0000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Interested in more lesson plans? Join our membership website for access to ALL our lesson plans for a low monthly fee.  Don’t pay for an individual lesson plan ever again!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300BE59-AEA9-4D7C-9B62-10C740E74708}"/>
              </a:ext>
            </a:extLst>
          </p:cNvPr>
          <p:cNvSpPr/>
          <p:nvPr/>
        </p:nvSpPr>
        <p:spPr>
          <a:xfrm>
            <a:off x="1360142" y="5054549"/>
            <a:ext cx="3104406" cy="35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Content &amp; strategies created by  School Counselor World.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Please visit our website at 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  <a:hlinkClick r:id="rId11"/>
              </a:rPr>
              <a:t>www.schoolcounselorworld.com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</a:rPr>
              <a:t> </a:t>
            </a:r>
          </a:p>
        </p:txBody>
      </p:sp>
      <p:pic>
        <p:nvPicPr>
          <p:cNvPr id="67" name="Picture 66">
            <a:hlinkClick r:id="rId12"/>
            <a:extLst>
              <a:ext uri="{FF2B5EF4-FFF2-40B4-BE49-F238E27FC236}">
                <a16:creationId xmlns:a16="http://schemas.microsoft.com/office/drawing/2014/main" id="{C2819EBA-E105-4857-A839-6EE27D4CCF9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805" y="3646521"/>
            <a:ext cx="557610" cy="557610"/>
          </a:xfrm>
          <a:prstGeom prst="rect">
            <a:avLst/>
          </a:prstGeom>
        </p:spPr>
      </p:pic>
      <p:pic>
        <p:nvPicPr>
          <p:cNvPr id="72" name="Picture 71">
            <a:hlinkClick r:id="rId14"/>
            <a:extLst>
              <a:ext uri="{FF2B5EF4-FFF2-40B4-BE49-F238E27FC236}">
                <a16:creationId xmlns:a16="http://schemas.microsoft.com/office/drawing/2014/main" id="{49B6EFAB-3E6A-4DF3-8C50-AFA9A1126CFD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329" y="3557961"/>
            <a:ext cx="782531" cy="75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92E4B89-D84F-4818-865B-48D24B883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30" y="1021844"/>
            <a:ext cx="3017782" cy="26824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6A115A0-9BB2-46F3-B7EF-BAE3E463C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485" y="3439105"/>
            <a:ext cx="2780017" cy="285317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F820CC4-F75B-459C-80D1-FF3A06B636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0571" y="1340933"/>
            <a:ext cx="2780017" cy="285317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958A05D-147E-4A63-B06D-09FEB14AA8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8378" y="840890"/>
            <a:ext cx="2780017" cy="28592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49D8CC-62DA-41A6-B5B7-82D7A80D44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5022" y="3334638"/>
            <a:ext cx="3017782" cy="2682472"/>
          </a:xfrm>
          <a:prstGeom prst="rect">
            <a:avLst/>
          </a:prstGeom>
        </p:spPr>
      </p:pic>
      <p:pic>
        <p:nvPicPr>
          <p:cNvPr id="2" name="Picture 1">
            <a:hlinkClick r:id="" action="ppaction://hlinkshowjump?jump=lastslideviewed">
              <a:snd r:embed="rId8" name="click.wav"/>
            </a:hlinkClick>
            <a:extLst>
              <a:ext uri="{FF2B5EF4-FFF2-40B4-BE49-F238E27FC236}">
                <a16:creationId xmlns:a16="http://schemas.microsoft.com/office/drawing/2014/main" id="{35CD793A-49F4-40DA-9159-1765B4175F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33738" y="5517067"/>
            <a:ext cx="1798476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9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01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42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47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5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82FD8232-91A1-4E84-B5B9-55193C5BA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4720" y="583397"/>
            <a:ext cx="1570512" cy="11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85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KG What the Teacher Wants"/>
        <a:ea typeface=""/>
        <a:cs typeface=""/>
      </a:majorFont>
      <a:minorFont>
        <a:latin typeface="KG Corner of the Sky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3922</TotalTime>
  <Words>52</Words>
  <Application>Microsoft Office PowerPoint</Application>
  <PresentationFormat>On-screen Show (4:3)</PresentationFormat>
  <Paragraphs>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KG First Time In Forever</vt:lpstr>
      <vt:lpstr>KG What the Teacher Wants</vt:lpstr>
      <vt:lpstr>KG Corner of the Sky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Masha</dc:creator>
  <cp:lastModifiedBy>pp.mills@outlook.com</cp:lastModifiedBy>
  <cp:revision>113</cp:revision>
  <dcterms:created xsi:type="dcterms:W3CDTF">2019-04-19T10:37:31Z</dcterms:created>
  <dcterms:modified xsi:type="dcterms:W3CDTF">2021-03-04T01:34:43Z</dcterms:modified>
</cp:coreProperties>
</file>